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18"/>
  </p:handoutMasterIdLst>
  <p:sldIdLst>
    <p:sldId id="434" r:id="rId3"/>
    <p:sldId id="436" r:id="rId4"/>
    <p:sldId id="437" r:id="rId5"/>
    <p:sldId id="420" r:id="rId6"/>
    <p:sldId id="414" r:id="rId8"/>
    <p:sldId id="428" r:id="rId9"/>
    <p:sldId id="418" r:id="rId10"/>
    <p:sldId id="430" r:id="rId11"/>
    <p:sldId id="423" r:id="rId12"/>
    <p:sldId id="424" r:id="rId13"/>
    <p:sldId id="432" r:id="rId14"/>
    <p:sldId id="426" r:id="rId15"/>
    <p:sldId id="433" r:id="rId16"/>
    <p:sldId id="438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5F9A"/>
    <a:srgbClr val="4C9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8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750" y="11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8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defRPr>
          </a:pPr>
        </a:p>
      </c:txPr>
    </c:title>
    <c:autoTitleDeleted val="0"/>
    <c:plotArea>
      <c:layout>
        <c:manualLayout>
          <c:layoutTarget val="inner"/>
          <c:xMode val="edge"/>
          <c:yMode val="edge"/>
          <c:x val="0.01756"/>
          <c:y val="0.1148"/>
          <c:w val="0.94144"/>
          <c:h val="0.7667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类别1</c:v>
                </c:pt>
                <c:pt idx="1">
                  <c:v>类别2</c:v>
                </c:pt>
                <c:pt idx="2">
                  <c:v>类别3</c:v>
                </c:pt>
                <c:pt idx="3">
                  <c:v>类别4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类别1</c:v>
                </c:pt>
                <c:pt idx="1">
                  <c:v>类别2</c:v>
                </c:pt>
                <c:pt idx="2">
                  <c:v>类别3</c:v>
                </c:pt>
                <c:pt idx="3">
                  <c:v>类别4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类别1</c:v>
                </c:pt>
                <c:pt idx="1">
                  <c:v>类别2</c:v>
                </c:pt>
                <c:pt idx="2">
                  <c:v>类别3</c:v>
                </c:pt>
                <c:pt idx="3">
                  <c:v>类别4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266359954"/>
        <c:axId val="393347128"/>
      </c:lineChart>
      <c:catAx>
        <c:axId val="26635995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  <c:crossAx val="393347128"/>
        <c:crosses val="autoZero"/>
        <c:auto val="1"/>
        <c:lblAlgn val="ctr"/>
        <c:lblOffset val="100"/>
        <c:noMultiLvlLbl val="0"/>
      </c:catAx>
      <c:valAx>
        <c:axId val="393347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  <c:crossAx val="2663599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c27af47-7371-4158-bfaf-a23e90d71e61}"/>
      </c:ext>
    </c:extLst>
  </c:chart>
  <c:spPr>
    <a:noFill/>
    <a:ln>
      <a:noFill/>
    </a:ln>
    <a:effectLst/>
  </c:spPr>
  <c:txPr>
    <a:bodyPr/>
    <a:lstStyle/>
    <a:p>
      <a:pPr>
        <a:defRPr lang="zh-CN"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微软雅黑" panose="020B0503020204020204" pitchFamily="34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2CD3E-1260-4DCA-9119-537112F925F1}" type="datetimeFigureOut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2E0A9-858F-49F6-8D7F-5AB7B0C68F21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6EB5133B-5F72-4A76-BD51-64E038C66E9D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9BF6F059-806B-4704-9A52-EACDBDB5D3FB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F6F059-806B-4704-9A52-EACDBDB5D3FB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microsoft.com/office/2007/relationships/hdphoto" Target="../media/image7.wdp"/><Relationship Id="rId7" Type="http://schemas.openxmlformats.org/officeDocument/2006/relationships/image" Target="../media/image6.png"/><Relationship Id="rId6" Type="http://schemas.microsoft.com/office/2007/relationships/hdphoto" Target="../media/image5.wdp"/><Relationship Id="rId5" Type="http://schemas.openxmlformats.org/officeDocument/2006/relationships/image" Target="../media/image4.png"/><Relationship Id="rId4" Type="http://schemas.microsoft.com/office/2007/relationships/hdphoto" Target="../media/image3.wdp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microsoft.com/office/2007/relationships/hdphoto" Target="../media/image7.wdp"/><Relationship Id="rId7" Type="http://schemas.openxmlformats.org/officeDocument/2006/relationships/image" Target="../media/image6.png"/><Relationship Id="rId6" Type="http://schemas.microsoft.com/office/2007/relationships/hdphoto" Target="../media/image5.wdp"/><Relationship Id="rId5" Type="http://schemas.openxmlformats.org/officeDocument/2006/relationships/image" Target="../media/image4.png"/><Relationship Id="rId4" Type="http://schemas.microsoft.com/office/2007/relationships/hdphoto" Target="../media/image3.wdp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772"/>
            <a:ext cx="12192000" cy="6850456"/>
          </a:xfrm>
          <a:prstGeom prst="rect">
            <a:avLst/>
          </a:prstGeom>
        </p:spPr>
      </p:pic>
      <p:grpSp>
        <p:nvGrpSpPr>
          <p:cNvPr id="7" name="组合 6"/>
          <p:cNvGrpSpPr/>
          <p:nvPr userDrawn="1"/>
        </p:nvGrpSpPr>
        <p:grpSpPr>
          <a:xfrm>
            <a:off x="-54864" y="4069091"/>
            <a:ext cx="12341352" cy="3097792"/>
            <a:chOff x="-27432" y="4148367"/>
            <a:chExt cx="12219432" cy="3018515"/>
          </a:xfrm>
        </p:grpSpPr>
        <p:grpSp>
          <p:nvGrpSpPr>
            <p:cNvPr id="9" name="组合 8"/>
            <p:cNvGrpSpPr/>
            <p:nvPr/>
          </p:nvGrpSpPr>
          <p:grpSpPr>
            <a:xfrm>
              <a:off x="-27432" y="4467598"/>
              <a:ext cx="12219432" cy="2380055"/>
              <a:chOff x="0" y="4562241"/>
              <a:chExt cx="12192000" cy="2295759"/>
            </a:xfrm>
          </p:grpSpPr>
          <p:pic>
            <p:nvPicPr>
              <p:cNvPr id="10" name="图片 9" descr="图示&#10;&#10;描述已自动生成"/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8580" b="91344" l="3520" r="97612">
                            <a14:foregroundMark x1="6348" y1="61427" x2="6348" y2="61427"/>
                            <a14:foregroundMark x1="3520" y1="52620" x2="3520" y2="52620"/>
                            <a14:foregroundMark x1="91923" y1="69628" x2="91923" y2="69628"/>
                            <a14:foregroundMark x1="97612" y1="65224" x2="97612" y2="65224"/>
                            <a14:foregroundMark x1="34444" y1="8656" x2="34444" y2="8656"/>
                            <a14:foregroundMark x1="39661" y1="88003" x2="39661" y2="88003"/>
                            <a14:foregroundMark x1="34098" y1="91344" x2="34098" y2="9134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616247"/>
                <a:ext cx="4037351" cy="1671022"/>
              </a:xfrm>
              <a:prstGeom prst="rect">
                <a:avLst/>
              </a:prstGeom>
            </p:spPr>
          </p:pic>
          <p:pic>
            <p:nvPicPr>
              <p:cNvPr id="11" name="图片 10" descr="图片包含 游戏机, 床&#10;&#10;描述已自动生成"/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220" b="94633" l="4670" r="98631">
                            <a14:foregroundMark x1="8251" y1="18071" x2="8251" y2="18071"/>
                            <a14:foregroundMark x1="4810" y1="12840" x2="4810" y2="12840"/>
                            <a14:foregroundMark x1="42310" y1="44361" x2="42310" y2="44361"/>
                            <a14:foregroundMark x1="95190" y1="42188" x2="95190" y2="42188"/>
                            <a14:foregroundMark x1="98631" y1="39402" x2="98631" y2="39402"/>
                            <a14:foregroundMark x1="64291" y1="89470" x2="64291" y2="89470"/>
                            <a14:foregroundMark x1="64642" y1="94701" x2="64642" y2="94701"/>
                            <a14:foregroundMark x1="17170" y1="8220" x2="17170" y2="82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21370" y="4562241"/>
                <a:ext cx="4170630" cy="2295759"/>
              </a:xfrm>
              <a:prstGeom prst="rect">
                <a:avLst/>
              </a:prstGeom>
            </p:spPr>
          </p:pic>
        </p:grpSp>
        <p:pic>
          <p:nvPicPr>
            <p:cNvPr id="12" name="图片 11" descr="图示&#10;&#10;描述已自动生成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987" b="89948" l="7812" r="89967">
                          <a14:foregroundMark x1="38393" y1="71972" x2="42762" y2="74291"/>
                          <a14:foregroundMark x1="7812" y1="29704" x2="9182" y2="50000"/>
                          <a14:backgroundMark x1="19622" y1="67848" x2="19622" y2="67848"/>
                          <a14:backgroundMark x1="20918" y1="64240" x2="18067" y2="7029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8164" y="4148367"/>
              <a:ext cx="5253228" cy="3018515"/>
            </a:xfrm>
            <a:prstGeom prst="rect">
              <a:avLst/>
            </a:prstGeom>
          </p:spPr>
        </p:pic>
      </p:grpSp>
      <p:pic>
        <p:nvPicPr>
          <p:cNvPr id="13" name="图片 1" descr="C:/D盘/！大医二院PPT素材/Pictures/医院标识/大连医科大学附属第二医院logo.png大连医科大学附属第二医院logo"/>
          <p:cNvPicPr>
            <a:picLocks noChangeAspect="1"/>
          </p:cNvPicPr>
          <p:nvPr userDrawn="1"/>
        </p:nvPicPr>
        <p:blipFill>
          <a:blip r:embed="rId9"/>
          <a:srcRect t="175" b="175"/>
          <a:stretch>
            <a:fillRect/>
          </a:stretch>
        </p:blipFill>
        <p:spPr>
          <a:xfrm>
            <a:off x="5504656" y="284225"/>
            <a:ext cx="1182688" cy="1182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标题 13"/>
          <p:cNvSpPr>
            <a:spLocks noGrp="1"/>
          </p:cNvSpPr>
          <p:nvPr>
            <p:ph type="ctrTitle" hasCustomPrompt="1"/>
          </p:nvPr>
        </p:nvSpPr>
        <p:spPr>
          <a:xfrm>
            <a:off x="1114743" y="1910080"/>
            <a:ext cx="9962515" cy="1095375"/>
          </a:xfrm>
        </p:spPr>
        <p:txBody>
          <a:bodyPr anchor="b"/>
          <a:lstStyle>
            <a:lvl1pPr algn="ctr">
              <a:lnSpc>
                <a:spcPct val="100000"/>
              </a:lnSpc>
              <a:defRPr sz="6000" b="1"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15" name="副标题 14"/>
          <p:cNvSpPr>
            <a:spLocks noGrp="1"/>
          </p:cNvSpPr>
          <p:nvPr>
            <p:ph type="subTitle" idx="1" hasCustomPrompt="1"/>
          </p:nvPr>
        </p:nvSpPr>
        <p:spPr>
          <a:xfrm>
            <a:off x="3515360" y="3602355"/>
            <a:ext cx="5161280" cy="465455"/>
          </a:xfrm>
          <a:solidFill>
            <a:srgbClr val="0070C0"/>
          </a:solid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单击此处编辑：医院科室姓名日期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  <p:sp>
        <p:nvSpPr>
          <p:cNvPr id="19" name="副标题 18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892937" y="1759777"/>
            <a:ext cx="3984625" cy="9988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等线" panose="02010600030101010101" charset="-122"/>
                <a:ea typeface="+mn-ea"/>
                <a:cs typeface="+mn-ea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等线" panose="02010600030101010101" charset="-122"/>
                <a:ea typeface="+mn-ea"/>
                <a:cs typeface="+mn-ea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等线" panose="02010600030101010101" charset="-122"/>
                <a:ea typeface="+mn-ea"/>
                <a:cs typeface="+mn-ea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等线" panose="02010600030101010101" charset="-122"/>
                <a:ea typeface="+mn-ea"/>
                <a:cs typeface="+mn-ea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zh-CN" altLang="en-US" sz="6000" b="1" dirty="0">
                <a:solidFill>
                  <a:srgbClr val="0767A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雅酷黑 95W" panose="020B0A04020202020204" charset="-122"/>
              </a:rPr>
              <a:t>目  录</a:t>
            </a:r>
            <a:endParaRPr lang="zh-CN" altLang="en-US" sz="6000" b="1" dirty="0">
              <a:solidFill>
                <a:srgbClr val="0767A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雅酷黑 95W" panose="020B0A04020202020204" charset="-122"/>
            </a:endParaRPr>
          </a:p>
        </p:txBody>
      </p:sp>
      <p:sp>
        <p:nvSpPr>
          <p:cNvPr id="20" name="文本框 19"/>
          <p:cNvSpPr txBox="1"/>
          <p:nvPr userDrawn="1"/>
        </p:nvSpPr>
        <p:spPr>
          <a:xfrm>
            <a:off x="5482717" y="2267142"/>
            <a:ext cx="22802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600" dirty="0">
                <a:solidFill>
                  <a:sysClr val="window" lastClr="FFFFFF">
                    <a:lumMod val="7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 Light" panose="02010600030101010101" charset="-122"/>
              </a:rPr>
              <a:t>CONT</a:t>
            </a:r>
            <a:r>
              <a:rPr lang="en-US" altLang="zh-CN" sz="2600" dirty="0">
                <a:solidFill>
                  <a:sysClr val="window" lastClr="FFFFFF">
                    <a:lumMod val="7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 Light" panose="02010600030101010101" charset="-122"/>
              </a:rPr>
              <a:t>E</a:t>
            </a:r>
            <a:r>
              <a:rPr lang="zh-CN" altLang="en-US" sz="2600" dirty="0">
                <a:solidFill>
                  <a:sysClr val="window" lastClr="FFFFFF">
                    <a:lumMod val="7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 Light" panose="02010600030101010101" charset="-122"/>
              </a:rPr>
              <a:t>NTS</a:t>
            </a:r>
            <a:endParaRPr lang="zh-CN" altLang="en-US" sz="2600" dirty="0">
              <a:solidFill>
                <a:sysClr val="window" lastClr="FFFFFF">
                  <a:lumMod val="7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等线 Light" panose="02010600030101010101" charset="-122"/>
            </a:endParaRPr>
          </a:p>
        </p:txBody>
      </p:sp>
      <p:grpSp>
        <p:nvGrpSpPr>
          <p:cNvPr id="6" name="组合 5"/>
          <p:cNvGrpSpPr/>
          <p:nvPr userDrawn="1"/>
        </p:nvGrpSpPr>
        <p:grpSpPr>
          <a:xfrm>
            <a:off x="895477" y="3322193"/>
            <a:ext cx="657225" cy="609600"/>
            <a:chOff x="895477" y="3322193"/>
            <a:chExt cx="657225" cy="609600"/>
          </a:xfrm>
        </p:grpSpPr>
        <p:sp>
          <p:nvSpPr>
            <p:cNvPr id="35" name="矩形 34"/>
            <p:cNvSpPr/>
            <p:nvPr/>
          </p:nvSpPr>
          <p:spPr>
            <a:xfrm>
              <a:off x="895477" y="3322193"/>
              <a:ext cx="609600" cy="609600"/>
            </a:xfrm>
            <a:prstGeom prst="rect">
              <a:avLst/>
            </a:prstGeom>
            <a:solidFill>
              <a:srgbClr val="0767A8"/>
            </a:solidFill>
            <a:ln>
              <a:noFill/>
            </a:ln>
          </p:spPr>
          <p:style>
            <a:lnRef idx="2">
              <a:srgbClr val="156082">
                <a:shade val="50000"/>
              </a:srgbClr>
            </a:lnRef>
            <a:fillRef idx="1">
              <a:srgbClr val="156082"/>
            </a:fillRef>
            <a:effectRef idx="0">
              <a:srgbClr val="156082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94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06272" y="3376803"/>
              <a:ext cx="64643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en-US" altLang="zh-CN" sz="2800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0">
            <a:off x="892810" y="4370705"/>
            <a:ext cx="651510" cy="609600"/>
            <a:chOff x="892937" y="4370578"/>
            <a:chExt cx="651510" cy="609600"/>
          </a:xfrm>
        </p:grpSpPr>
        <p:sp>
          <p:nvSpPr>
            <p:cNvPr id="21" name="矩形 20"/>
            <p:cNvSpPr/>
            <p:nvPr/>
          </p:nvSpPr>
          <p:spPr>
            <a:xfrm>
              <a:off x="892937" y="4370578"/>
              <a:ext cx="609600" cy="609600"/>
            </a:xfrm>
            <a:prstGeom prst="rect">
              <a:avLst/>
            </a:prstGeom>
            <a:solidFill>
              <a:srgbClr val="0767A8"/>
            </a:solidFill>
            <a:ln>
              <a:noFill/>
            </a:ln>
          </p:spPr>
          <p:style>
            <a:lnRef idx="2">
              <a:srgbClr val="156082">
                <a:shade val="50000"/>
              </a:srgbClr>
            </a:lnRef>
            <a:fillRef idx="1">
              <a:srgbClr val="156082"/>
            </a:fillRef>
            <a:effectRef idx="0">
              <a:srgbClr val="156082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94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898017" y="4399788"/>
              <a:ext cx="64643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en-US" altLang="zh-CN" sz="2800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" name="组合 8"/>
          <p:cNvGrpSpPr/>
          <p:nvPr userDrawn="1"/>
        </p:nvGrpSpPr>
        <p:grpSpPr>
          <a:xfrm rot="0">
            <a:off x="4790440" y="3322320"/>
            <a:ext cx="657225" cy="609600"/>
            <a:chOff x="4790567" y="3370453"/>
            <a:chExt cx="657225" cy="609600"/>
          </a:xfrm>
        </p:grpSpPr>
        <p:sp>
          <p:nvSpPr>
            <p:cNvPr id="43" name="矩形 42"/>
            <p:cNvSpPr/>
            <p:nvPr/>
          </p:nvSpPr>
          <p:spPr>
            <a:xfrm>
              <a:off x="4790567" y="3370453"/>
              <a:ext cx="609600" cy="609600"/>
            </a:xfrm>
            <a:prstGeom prst="rect">
              <a:avLst/>
            </a:prstGeom>
            <a:solidFill>
              <a:srgbClr val="0767A8"/>
            </a:solidFill>
            <a:ln>
              <a:noFill/>
            </a:ln>
          </p:spPr>
          <p:style>
            <a:lnRef idx="2">
              <a:srgbClr val="156082">
                <a:shade val="50000"/>
              </a:srgbClr>
            </a:lnRef>
            <a:fillRef idx="1">
              <a:srgbClr val="156082"/>
            </a:fillRef>
            <a:effectRef idx="0">
              <a:srgbClr val="156082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94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4801362" y="3425063"/>
              <a:ext cx="64643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en-US" altLang="zh-CN" sz="2800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组合 10"/>
          <p:cNvGrpSpPr/>
          <p:nvPr userDrawn="1"/>
        </p:nvGrpSpPr>
        <p:grpSpPr>
          <a:xfrm>
            <a:off x="4788027" y="4370578"/>
            <a:ext cx="651510" cy="609600"/>
            <a:chOff x="4788027" y="4418838"/>
            <a:chExt cx="651510" cy="609600"/>
          </a:xfrm>
        </p:grpSpPr>
        <p:sp>
          <p:nvSpPr>
            <p:cNvPr id="40" name="矩形 39"/>
            <p:cNvSpPr/>
            <p:nvPr/>
          </p:nvSpPr>
          <p:spPr>
            <a:xfrm>
              <a:off x="4788027" y="4418838"/>
              <a:ext cx="609600" cy="609600"/>
            </a:xfrm>
            <a:prstGeom prst="rect">
              <a:avLst/>
            </a:prstGeom>
            <a:solidFill>
              <a:srgbClr val="0767A8"/>
            </a:solidFill>
            <a:ln>
              <a:noFill/>
            </a:ln>
          </p:spPr>
          <p:style>
            <a:lnRef idx="2">
              <a:srgbClr val="156082">
                <a:shade val="50000"/>
              </a:srgbClr>
            </a:lnRef>
            <a:fillRef idx="1">
              <a:srgbClr val="156082"/>
            </a:fillRef>
            <a:effectRef idx="0">
              <a:srgbClr val="156082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94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4793107" y="4448048"/>
              <a:ext cx="64643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en-US" altLang="zh-CN" sz="2800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8" name="矩形 57"/>
          <p:cNvSpPr/>
          <p:nvPr userDrawn="1"/>
        </p:nvSpPr>
        <p:spPr>
          <a:xfrm>
            <a:off x="907542" y="2847848"/>
            <a:ext cx="1778000" cy="50400"/>
          </a:xfrm>
          <a:prstGeom prst="rect">
            <a:avLst/>
          </a:prstGeom>
          <a:solidFill>
            <a:srgbClr val="0767A8"/>
          </a:solidFill>
          <a:ln>
            <a:noFill/>
          </a:ln>
        </p:spPr>
        <p:style>
          <a:lnRef idx="2">
            <a:srgbClr val="156082">
              <a:shade val="50000"/>
            </a:srgbClr>
          </a:lnRef>
          <a:fillRef idx="1">
            <a:srgbClr val="156082"/>
          </a:fillRef>
          <a:effectRef idx="0">
            <a:srgbClr val="156082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9" name="直接连接符 58"/>
          <p:cNvCxnSpPr/>
          <p:nvPr userDrawn="1"/>
        </p:nvCxnSpPr>
        <p:spPr>
          <a:xfrm>
            <a:off x="2685542" y="2877693"/>
            <a:ext cx="5181600" cy="0"/>
          </a:xfrm>
          <a:prstGeom prst="line">
            <a:avLst/>
          </a:prstGeom>
          <a:ln>
            <a:solidFill>
              <a:sysClr val="window" lastClr="FFFFFF">
                <a:lumMod val="75000"/>
              </a:sysClr>
            </a:solidFill>
          </a:ln>
        </p:spPr>
        <p:style>
          <a:lnRef idx="1">
            <a:srgbClr val="156082"/>
          </a:lnRef>
          <a:fillRef idx="0">
            <a:srgbClr val="156082"/>
          </a:fillRef>
          <a:effectRef idx="0">
            <a:srgbClr val="156082"/>
          </a:effectRef>
          <a:fontRef idx="minor">
            <a:sysClr val="windowText" lastClr="000000"/>
          </a:fontRef>
        </p:style>
      </p:cxnSp>
      <p:grpSp>
        <p:nvGrpSpPr>
          <p:cNvPr id="12" name="组合 11"/>
          <p:cNvGrpSpPr/>
          <p:nvPr userDrawn="1"/>
        </p:nvGrpSpPr>
        <p:grpSpPr>
          <a:xfrm rot="5400000">
            <a:off x="6367664" y="1257794"/>
            <a:ext cx="7585700" cy="4207783"/>
            <a:chOff x="-74" y="-33"/>
            <a:chExt cx="19275" cy="2178"/>
          </a:xfrm>
        </p:grpSpPr>
        <p:sp>
          <p:nvSpPr>
            <p:cNvPr id="13" name="任意多边形 12"/>
            <p:cNvSpPr/>
            <p:nvPr/>
          </p:nvSpPr>
          <p:spPr>
            <a:xfrm flipV="1">
              <a:off x="0" y="-20"/>
              <a:ext cx="19201" cy="2165"/>
            </a:xfrm>
            <a:custGeom>
              <a:avLst/>
              <a:gdLst>
                <a:gd name="connsiteX0" fmla="*/ 0 w 11900"/>
                <a:gd name="connsiteY0" fmla="*/ 6586 h 6586"/>
                <a:gd name="connsiteX1" fmla="*/ 37 w 11900"/>
                <a:gd name="connsiteY1" fmla="*/ 0 h 6586"/>
                <a:gd name="connsiteX2" fmla="*/ 11900 w 11900"/>
                <a:gd name="connsiteY2" fmla="*/ 6586 h 6586"/>
                <a:gd name="connsiteX3" fmla="*/ 0 w 11900"/>
                <a:gd name="connsiteY3" fmla="*/ 6586 h 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00" h="6586">
                  <a:moveTo>
                    <a:pt x="0" y="6586"/>
                  </a:moveTo>
                  <a:lnTo>
                    <a:pt x="37" y="0"/>
                  </a:lnTo>
                  <a:lnTo>
                    <a:pt x="11900" y="6586"/>
                  </a:lnTo>
                  <a:lnTo>
                    <a:pt x="0" y="6586"/>
                  </a:lnTo>
                  <a:close/>
                </a:path>
              </a:pathLst>
            </a:custGeom>
            <a:solidFill>
              <a:srgbClr val="82D3F0"/>
            </a:solidFill>
            <a:ln>
              <a:noFill/>
            </a:ln>
          </p:spPr>
          <p:style>
            <a:lnRef idx="2">
              <a:srgbClr val="156082">
                <a:shade val="50000"/>
              </a:srgbClr>
            </a:lnRef>
            <a:fillRef idx="1">
              <a:srgbClr val="156082"/>
            </a:fillRef>
            <a:effectRef idx="0">
              <a:srgbClr val="156082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任意多边形 13"/>
            <p:cNvSpPr/>
            <p:nvPr/>
          </p:nvSpPr>
          <p:spPr>
            <a:xfrm rot="6240000">
              <a:off x="3854" y="-3960"/>
              <a:ext cx="1868" cy="9723"/>
            </a:xfrm>
            <a:custGeom>
              <a:avLst/>
              <a:gdLst>
                <a:gd name="connsiteX0" fmla="*/ 0 w 1868"/>
                <a:gd name="connsiteY0" fmla="*/ 9719 h 9723"/>
                <a:gd name="connsiteX1" fmla="*/ 850 w 1868"/>
                <a:gd name="connsiteY1" fmla="*/ 0 h 9723"/>
                <a:gd name="connsiteX2" fmla="*/ 1868 w 1868"/>
                <a:gd name="connsiteY2" fmla="*/ 9723 h 9723"/>
                <a:gd name="connsiteX3" fmla="*/ 0 w 1868"/>
                <a:gd name="connsiteY3" fmla="*/ 9719 h 9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8" h="9723">
                  <a:moveTo>
                    <a:pt x="0" y="9719"/>
                  </a:moveTo>
                  <a:lnTo>
                    <a:pt x="850" y="0"/>
                  </a:lnTo>
                  <a:lnTo>
                    <a:pt x="1868" y="9723"/>
                  </a:lnTo>
                  <a:lnTo>
                    <a:pt x="0" y="9719"/>
                  </a:lnTo>
                  <a:close/>
                </a:path>
              </a:pathLst>
            </a:custGeom>
            <a:solidFill>
              <a:srgbClr val="48C2ED"/>
            </a:solidFill>
            <a:ln>
              <a:noFill/>
            </a:ln>
          </p:spPr>
          <p:style>
            <a:lnRef idx="2">
              <a:srgbClr val="156082">
                <a:shade val="50000"/>
              </a:srgbClr>
            </a:lnRef>
            <a:fillRef idx="1">
              <a:srgbClr val="156082"/>
            </a:fillRef>
            <a:effectRef idx="0">
              <a:srgbClr val="156082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任意多边形 14"/>
            <p:cNvSpPr/>
            <p:nvPr/>
          </p:nvSpPr>
          <p:spPr>
            <a:xfrm rot="6120000">
              <a:off x="4558" y="-4231"/>
              <a:ext cx="1268" cy="9735"/>
            </a:xfrm>
            <a:custGeom>
              <a:avLst/>
              <a:gdLst>
                <a:gd name="connsiteX0" fmla="*/ 0 w 1268"/>
                <a:gd name="connsiteY0" fmla="*/ 9719 h 9735"/>
                <a:gd name="connsiteX1" fmla="*/ 850 w 1268"/>
                <a:gd name="connsiteY1" fmla="*/ 0 h 9735"/>
                <a:gd name="connsiteX2" fmla="*/ 1268 w 1268"/>
                <a:gd name="connsiteY2" fmla="*/ 9735 h 9735"/>
                <a:gd name="connsiteX3" fmla="*/ 0 w 1268"/>
                <a:gd name="connsiteY3" fmla="*/ 9719 h 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" h="9735">
                  <a:moveTo>
                    <a:pt x="0" y="9719"/>
                  </a:moveTo>
                  <a:lnTo>
                    <a:pt x="850" y="0"/>
                  </a:lnTo>
                  <a:lnTo>
                    <a:pt x="1268" y="9735"/>
                  </a:lnTo>
                  <a:lnTo>
                    <a:pt x="0" y="9719"/>
                  </a:lnTo>
                  <a:close/>
                </a:path>
              </a:pathLst>
            </a:custGeom>
            <a:solidFill>
              <a:srgbClr val="25A9E0"/>
            </a:solidFill>
            <a:ln>
              <a:noFill/>
            </a:ln>
          </p:spPr>
          <p:style>
            <a:lnRef idx="2">
              <a:srgbClr val="156082">
                <a:shade val="50000"/>
              </a:srgbClr>
            </a:lnRef>
            <a:fillRef idx="1">
              <a:srgbClr val="156082"/>
            </a:fillRef>
            <a:effectRef idx="0">
              <a:srgbClr val="156082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5" name="组合 24"/>
          <p:cNvGrpSpPr/>
          <p:nvPr userDrawn="1"/>
        </p:nvGrpSpPr>
        <p:grpSpPr>
          <a:xfrm rot="16200000" flipV="1">
            <a:off x="6367664" y="1328279"/>
            <a:ext cx="7585700" cy="4207783"/>
            <a:chOff x="-74" y="-33"/>
            <a:chExt cx="19275" cy="2178"/>
          </a:xfrm>
        </p:grpSpPr>
        <p:sp>
          <p:nvSpPr>
            <p:cNvPr id="26" name="任意多边形 25"/>
            <p:cNvSpPr/>
            <p:nvPr/>
          </p:nvSpPr>
          <p:spPr>
            <a:xfrm flipV="1">
              <a:off x="0" y="-20"/>
              <a:ext cx="19201" cy="2165"/>
            </a:xfrm>
            <a:custGeom>
              <a:avLst/>
              <a:gdLst>
                <a:gd name="connsiteX0" fmla="*/ 0 w 11900"/>
                <a:gd name="connsiteY0" fmla="*/ 6586 h 6586"/>
                <a:gd name="connsiteX1" fmla="*/ 37 w 11900"/>
                <a:gd name="connsiteY1" fmla="*/ 0 h 6586"/>
                <a:gd name="connsiteX2" fmla="*/ 11900 w 11900"/>
                <a:gd name="connsiteY2" fmla="*/ 6586 h 6586"/>
                <a:gd name="connsiteX3" fmla="*/ 0 w 11900"/>
                <a:gd name="connsiteY3" fmla="*/ 6586 h 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00" h="6586">
                  <a:moveTo>
                    <a:pt x="0" y="6586"/>
                  </a:moveTo>
                  <a:lnTo>
                    <a:pt x="37" y="0"/>
                  </a:lnTo>
                  <a:lnTo>
                    <a:pt x="11900" y="6586"/>
                  </a:lnTo>
                  <a:lnTo>
                    <a:pt x="0" y="6586"/>
                  </a:lnTo>
                  <a:close/>
                </a:path>
              </a:pathLst>
            </a:custGeom>
            <a:solidFill>
              <a:srgbClr val="82D3F0"/>
            </a:solidFill>
            <a:ln>
              <a:noFill/>
            </a:ln>
          </p:spPr>
          <p:style>
            <a:lnRef idx="2">
              <a:srgbClr val="156082">
                <a:shade val="50000"/>
              </a:srgbClr>
            </a:lnRef>
            <a:fillRef idx="1">
              <a:srgbClr val="156082"/>
            </a:fillRef>
            <a:effectRef idx="0">
              <a:srgbClr val="156082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任意多边形 26"/>
            <p:cNvSpPr/>
            <p:nvPr/>
          </p:nvSpPr>
          <p:spPr>
            <a:xfrm rot="6240000">
              <a:off x="3854" y="-3960"/>
              <a:ext cx="1868" cy="9723"/>
            </a:xfrm>
            <a:custGeom>
              <a:avLst/>
              <a:gdLst>
                <a:gd name="connsiteX0" fmla="*/ 0 w 1868"/>
                <a:gd name="connsiteY0" fmla="*/ 9719 h 9723"/>
                <a:gd name="connsiteX1" fmla="*/ 850 w 1868"/>
                <a:gd name="connsiteY1" fmla="*/ 0 h 9723"/>
                <a:gd name="connsiteX2" fmla="*/ 1868 w 1868"/>
                <a:gd name="connsiteY2" fmla="*/ 9723 h 9723"/>
                <a:gd name="connsiteX3" fmla="*/ 0 w 1868"/>
                <a:gd name="connsiteY3" fmla="*/ 9719 h 9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8" h="9723">
                  <a:moveTo>
                    <a:pt x="0" y="9719"/>
                  </a:moveTo>
                  <a:lnTo>
                    <a:pt x="850" y="0"/>
                  </a:lnTo>
                  <a:lnTo>
                    <a:pt x="1868" y="9723"/>
                  </a:lnTo>
                  <a:lnTo>
                    <a:pt x="0" y="9719"/>
                  </a:lnTo>
                  <a:close/>
                </a:path>
              </a:pathLst>
            </a:custGeom>
            <a:solidFill>
              <a:srgbClr val="48C2ED"/>
            </a:solidFill>
            <a:ln>
              <a:noFill/>
            </a:ln>
          </p:spPr>
          <p:style>
            <a:lnRef idx="2">
              <a:srgbClr val="156082">
                <a:shade val="50000"/>
              </a:srgbClr>
            </a:lnRef>
            <a:fillRef idx="1">
              <a:srgbClr val="156082"/>
            </a:fillRef>
            <a:effectRef idx="0">
              <a:srgbClr val="156082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任意多边形 27"/>
            <p:cNvSpPr/>
            <p:nvPr/>
          </p:nvSpPr>
          <p:spPr>
            <a:xfrm rot="6120000">
              <a:off x="4558" y="-4231"/>
              <a:ext cx="1268" cy="9735"/>
            </a:xfrm>
            <a:custGeom>
              <a:avLst/>
              <a:gdLst>
                <a:gd name="connsiteX0" fmla="*/ 0 w 1268"/>
                <a:gd name="connsiteY0" fmla="*/ 9719 h 9735"/>
                <a:gd name="connsiteX1" fmla="*/ 850 w 1268"/>
                <a:gd name="connsiteY1" fmla="*/ 0 h 9735"/>
                <a:gd name="connsiteX2" fmla="*/ 1268 w 1268"/>
                <a:gd name="connsiteY2" fmla="*/ 9735 h 9735"/>
                <a:gd name="connsiteX3" fmla="*/ 0 w 1268"/>
                <a:gd name="connsiteY3" fmla="*/ 9719 h 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" h="9735">
                  <a:moveTo>
                    <a:pt x="0" y="9719"/>
                  </a:moveTo>
                  <a:lnTo>
                    <a:pt x="850" y="0"/>
                  </a:lnTo>
                  <a:lnTo>
                    <a:pt x="1268" y="9735"/>
                  </a:lnTo>
                  <a:lnTo>
                    <a:pt x="0" y="9719"/>
                  </a:lnTo>
                  <a:close/>
                </a:path>
              </a:pathLst>
            </a:custGeom>
            <a:solidFill>
              <a:srgbClr val="25A9E0"/>
            </a:solidFill>
            <a:ln>
              <a:noFill/>
            </a:ln>
          </p:spPr>
          <p:style>
            <a:lnRef idx="2">
              <a:srgbClr val="156082">
                <a:shade val="50000"/>
              </a:srgbClr>
            </a:lnRef>
            <a:fillRef idx="1">
              <a:srgbClr val="156082"/>
            </a:fillRef>
            <a:effectRef idx="0">
              <a:srgbClr val="156082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3" name="等腰三角形 32"/>
          <p:cNvSpPr/>
          <p:nvPr userDrawn="1"/>
        </p:nvSpPr>
        <p:spPr>
          <a:xfrm rot="16200000" flipH="1">
            <a:off x="7400290" y="2377440"/>
            <a:ext cx="7557135" cy="2044065"/>
          </a:xfrm>
          <a:prstGeom prst="triangle">
            <a:avLst/>
          </a:prstGeom>
          <a:solidFill>
            <a:srgbClr val="1B75BB"/>
          </a:solidFill>
          <a:ln>
            <a:noFill/>
          </a:ln>
        </p:spPr>
        <p:style>
          <a:lnRef idx="2">
            <a:srgbClr val="156082">
              <a:shade val="50000"/>
            </a:srgbClr>
          </a:lnRef>
          <a:fillRef idx="1">
            <a:srgbClr val="156082"/>
          </a:fillRef>
          <a:effectRef idx="0">
            <a:srgbClr val="156082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等腰三角形 33"/>
          <p:cNvSpPr/>
          <p:nvPr userDrawn="1"/>
        </p:nvSpPr>
        <p:spPr>
          <a:xfrm rot="16200000" flipH="1">
            <a:off x="7805420" y="2782570"/>
            <a:ext cx="7557135" cy="1234440"/>
          </a:xfrm>
          <a:prstGeom prst="triangle">
            <a:avLst/>
          </a:prstGeom>
          <a:solidFill>
            <a:srgbClr val="0767A8"/>
          </a:solidFill>
          <a:ln>
            <a:noFill/>
          </a:ln>
        </p:spPr>
        <p:style>
          <a:lnRef idx="2">
            <a:srgbClr val="156082">
              <a:shade val="50000"/>
            </a:srgbClr>
          </a:lnRef>
          <a:fillRef idx="1">
            <a:srgbClr val="156082"/>
          </a:fillRef>
          <a:effectRef idx="0">
            <a:srgbClr val="156082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占位符 15"/>
          <p:cNvSpPr>
            <a:spLocks noGrp="1"/>
          </p:cNvSpPr>
          <p:nvPr>
            <p:ph type="body" idx="13" hasCustomPrompt="1"/>
          </p:nvPr>
        </p:nvSpPr>
        <p:spPr>
          <a:xfrm>
            <a:off x="1558925" y="3370580"/>
            <a:ext cx="3048000" cy="523875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rgbClr val="215F9A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smtClean="0"/>
              <a:t>请输入标题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4" hasCustomPrompt="1"/>
          </p:nvPr>
        </p:nvSpPr>
        <p:spPr>
          <a:xfrm>
            <a:off x="5466715" y="3370580"/>
            <a:ext cx="3048000" cy="523875"/>
          </a:xfrm>
          <a:prstGeom prst="rect">
            <a:avLst/>
          </a:prstGeom>
        </p:spPr>
        <p:txBody>
          <a:bodyPr vert="horz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  <a:defRPr kumimoji="0" lang="zh-CN" altLang="en-US" sz="2800" b="1" i="0" u="none" strike="noStrike" kern="1200" cap="none" spc="0" normalizeH="0" baseline="0" noProof="1" smtClean="0">
                <a:solidFill>
                  <a:srgbClr val="215F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r>
              <a:rPr>
                <a:sym typeface="+mn-ea"/>
              </a:rPr>
              <a:t>请输入标题</a:t>
            </a:r>
            <a:endParaRPr>
              <a:sym typeface="+mn-ea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idx="15" hasCustomPrompt="1"/>
          </p:nvPr>
        </p:nvSpPr>
        <p:spPr>
          <a:xfrm>
            <a:off x="5482590" y="4425315"/>
            <a:ext cx="3048000" cy="523875"/>
          </a:xfrm>
          <a:prstGeom prst="rect">
            <a:avLst/>
          </a:prstGeom>
        </p:spPr>
        <p:txBody>
          <a:bodyPr vert="horz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  <a:defRPr kumimoji="0" lang="zh-CN" altLang="en-US" sz="2800" b="1" i="0" u="none" strike="noStrike" kern="1200" cap="none" spc="0" normalizeH="0" baseline="0" noProof="1" smtClean="0">
                <a:solidFill>
                  <a:srgbClr val="215F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r>
              <a:rPr>
                <a:sym typeface="+mn-ea"/>
              </a:rPr>
              <a:t>请输入标题</a:t>
            </a:r>
            <a:endParaRPr>
              <a:sym typeface="+mn-ea"/>
            </a:endParaRPr>
          </a:p>
        </p:txBody>
      </p:sp>
      <p:sp>
        <p:nvSpPr>
          <p:cNvPr id="23" name="文本占位符 22"/>
          <p:cNvSpPr>
            <a:spLocks noGrp="1"/>
          </p:cNvSpPr>
          <p:nvPr>
            <p:ph type="body" idx="16" hasCustomPrompt="1"/>
          </p:nvPr>
        </p:nvSpPr>
        <p:spPr>
          <a:xfrm>
            <a:off x="1552575" y="4425315"/>
            <a:ext cx="3048000" cy="523875"/>
          </a:xfrm>
          <a:prstGeom prst="rect">
            <a:avLst/>
          </a:prstGeom>
        </p:spPr>
        <p:txBody>
          <a:bodyPr vert="horz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  <a:defRPr kumimoji="0" lang="zh-CN" altLang="en-US" sz="2800" b="1" i="0" u="none" strike="noStrike" kern="1200" cap="none" spc="0" normalizeH="0" baseline="0" noProof="1" smtClean="0">
                <a:solidFill>
                  <a:srgbClr val="215F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r>
              <a:rPr>
                <a:sym typeface="+mn-ea"/>
              </a:rPr>
              <a:t>请输入标题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772"/>
            <a:ext cx="12192000" cy="6850456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1348105" y="2842260"/>
            <a:ext cx="1253490" cy="1173480"/>
          </a:xfrm>
          <a:prstGeom prst="rect">
            <a:avLst/>
          </a:prstGeom>
          <a:solidFill>
            <a:srgbClr val="0767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94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 hasCustomPrompt="1"/>
          </p:nvPr>
        </p:nvSpPr>
        <p:spPr>
          <a:xfrm>
            <a:off x="2871470" y="2900680"/>
            <a:ext cx="7153275" cy="1019175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6000" b="1">
                <a:solidFill>
                  <a:srgbClr val="215F9A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smtClean="0"/>
              <a:t>请输入标题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7829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pic>
        <p:nvPicPr>
          <p:cNvPr id="4" name="图片 3" descr="C:\Users\Administrator\Desktop\图片2.png图片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8616718" y="131761"/>
            <a:ext cx="3216275" cy="518795"/>
          </a:xfrm>
          <a:prstGeom prst="rect">
            <a:avLst/>
          </a:prstGeom>
        </p:spPr>
      </p:pic>
      <p:sp>
        <p:nvSpPr>
          <p:cNvPr id="11" name="任意多边形: 形状 10"/>
          <p:cNvSpPr/>
          <p:nvPr userDrawn="1"/>
        </p:nvSpPr>
        <p:spPr>
          <a:xfrm>
            <a:off x="0" y="0"/>
            <a:ext cx="4736592" cy="783590"/>
          </a:xfrm>
          <a:custGeom>
            <a:avLst/>
            <a:gdLst>
              <a:gd name="connsiteX0" fmla="*/ 5285232 w 5690616"/>
              <a:gd name="connsiteY0" fmla="*/ 0 h 783590"/>
              <a:gd name="connsiteX1" fmla="*/ 5690616 w 5690616"/>
              <a:gd name="connsiteY1" fmla="*/ 391478 h 783590"/>
              <a:gd name="connsiteX2" fmla="*/ 5285232 w 5690616"/>
              <a:gd name="connsiteY2" fmla="*/ 782956 h 783590"/>
              <a:gd name="connsiteX3" fmla="*/ 5285232 w 5690616"/>
              <a:gd name="connsiteY3" fmla="*/ 783590 h 783590"/>
              <a:gd name="connsiteX4" fmla="*/ 0 w 5690616"/>
              <a:gd name="connsiteY4" fmla="*/ 783590 h 783590"/>
              <a:gd name="connsiteX5" fmla="*/ 0 w 5690616"/>
              <a:gd name="connsiteY5" fmla="*/ 635 h 783590"/>
              <a:gd name="connsiteX6" fmla="*/ 5278709 w 5690616"/>
              <a:gd name="connsiteY6" fmla="*/ 635 h 783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90616" h="783590">
                <a:moveTo>
                  <a:pt x="5285232" y="0"/>
                </a:moveTo>
                <a:cubicBezTo>
                  <a:pt x="5509119" y="0"/>
                  <a:pt x="5690616" y="175271"/>
                  <a:pt x="5690616" y="391478"/>
                </a:cubicBezTo>
                <a:cubicBezTo>
                  <a:pt x="5690616" y="607685"/>
                  <a:pt x="5509119" y="782956"/>
                  <a:pt x="5285232" y="782956"/>
                </a:cubicBezTo>
                <a:lnTo>
                  <a:pt x="5285232" y="783590"/>
                </a:lnTo>
                <a:lnTo>
                  <a:pt x="0" y="783590"/>
                </a:lnTo>
                <a:lnTo>
                  <a:pt x="0" y="635"/>
                </a:lnTo>
                <a:lnTo>
                  <a:pt x="5278709" y="635"/>
                </a:lnTo>
                <a:close/>
              </a:path>
            </a:pathLst>
          </a:custGeom>
          <a:gradFill flip="none" rotWithShape="1">
            <a:gsLst>
              <a:gs pos="0">
                <a:srgbClr val="0E2841">
                  <a:lumMod val="50000"/>
                  <a:lumOff val="50000"/>
                </a:srgbClr>
              </a:gs>
              <a:gs pos="73000">
                <a:srgbClr val="0E2841">
                  <a:lumMod val="75000"/>
                  <a:lumOff val="25000"/>
                </a:srgbClr>
              </a:gs>
            </a:gsLst>
            <a:lin ang="10800000" scaled="0"/>
            <a:tileRect/>
          </a:gradFill>
          <a:ln w="190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0" hasCustomPrompt="1"/>
          </p:nvPr>
        </p:nvSpPr>
        <p:spPr>
          <a:xfrm>
            <a:off x="179503" y="145008"/>
            <a:ext cx="5750241" cy="519112"/>
          </a:xfrm>
          <a:prstGeom prst="rect">
            <a:avLst/>
          </a:prstGeom>
        </p:spPr>
        <p:txBody>
          <a:bodyPr anchor="ctr" anchorCtr="0"/>
          <a:lstStyle>
            <a:lvl1pPr marL="457200" indent="-457200">
              <a:buFont typeface="Wingdings" panose="05000000000000000000" pitchFamily="2" charset="2"/>
              <a:buChar char=""/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请输入标题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487160"/>
            <a:ext cx="12192000" cy="370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772"/>
            <a:ext cx="12192000" cy="68504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487160"/>
            <a:ext cx="12192000" cy="370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487160"/>
            <a:ext cx="12192000" cy="370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772"/>
            <a:ext cx="12192000" cy="6850456"/>
          </a:xfrm>
          <a:prstGeom prst="rect">
            <a:avLst/>
          </a:prstGeom>
        </p:spPr>
      </p:pic>
      <p:grpSp>
        <p:nvGrpSpPr>
          <p:cNvPr id="7" name="组合 6"/>
          <p:cNvGrpSpPr/>
          <p:nvPr userDrawn="1"/>
        </p:nvGrpSpPr>
        <p:grpSpPr>
          <a:xfrm>
            <a:off x="-54864" y="4069091"/>
            <a:ext cx="12341352" cy="3097792"/>
            <a:chOff x="-27432" y="4148367"/>
            <a:chExt cx="12219432" cy="3018515"/>
          </a:xfrm>
        </p:grpSpPr>
        <p:grpSp>
          <p:nvGrpSpPr>
            <p:cNvPr id="9" name="组合 8"/>
            <p:cNvGrpSpPr/>
            <p:nvPr/>
          </p:nvGrpSpPr>
          <p:grpSpPr>
            <a:xfrm>
              <a:off x="-27432" y="4467598"/>
              <a:ext cx="12219432" cy="2380055"/>
              <a:chOff x="0" y="4562241"/>
              <a:chExt cx="12192000" cy="2295759"/>
            </a:xfrm>
          </p:grpSpPr>
          <p:pic>
            <p:nvPicPr>
              <p:cNvPr id="10" name="图片 9" descr="图示&#10;&#10;描述已自动生成"/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8580" b="91344" l="3520" r="97612">
                            <a14:foregroundMark x1="6348" y1="61427" x2="6348" y2="61427"/>
                            <a14:foregroundMark x1="3520" y1="52620" x2="3520" y2="52620"/>
                            <a14:foregroundMark x1="91923" y1="69628" x2="91923" y2="69628"/>
                            <a14:foregroundMark x1="97612" y1="65224" x2="97612" y2="65224"/>
                            <a14:foregroundMark x1="34444" y1="8656" x2="34444" y2="8656"/>
                            <a14:foregroundMark x1="39661" y1="88003" x2="39661" y2="88003"/>
                            <a14:foregroundMark x1="34098" y1="91344" x2="34098" y2="9134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616247"/>
                <a:ext cx="4037351" cy="1671022"/>
              </a:xfrm>
              <a:prstGeom prst="rect">
                <a:avLst/>
              </a:prstGeom>
            </p:spPr>
          </p:pic>
          <p:pic>
            <p:nvPicPr>
              <p:cNvPr id="11" name="图片 10" descr="图片包含 游戏机, 床&#10;&#10;描述已自动生成"/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220" b="94633" l="4670" r="98631">
                            <a14:foregroundMark x1="8251" y1="18071" x2="8251" y2="18071"/>
                            <a14:foregroundMark x1="4810" y1="12840" x2="4810" y2="12840"/>
                            <a14:foregroundMark x1="42310" y1="44361" x2="42310" y2="44361"/>
                            <a14:foregroundMark x1="95190" y1="42188" x2="95190" y2="42188"/>
                            <a14:foregroundMark x1="98631" y1="39402" x2="98631" y2="39402"/>
                            <a14:foregroundMark x1="64291" y1="89470" x2="64291" y2="89470"/>
                            <a14:foregroundMark x1="64642" y1="94701" x2="64642" y2="94701"/>
                            <a14:foregroundMark x1="17170" y1="8220" x2="17170" y2="82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21370" y="4562241"/>
                <a:ext cx="4170630" cy="2295759"/>
              </a:xfrm>
              <a:prstGeom prst="rect">
                <a:avLst/>
              </a:prstGeom>
            </p:spPr>
          </p:pic>
        </p:grpSp>
        <p:pic>
          <p:nvPicPr>
            <p:cNvPr id="12" name="图片 11" descr="图示&#10;&#10;描述已自动生成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987" b="89948" l="7812" r="89967">
                          <a14:foregroundMark x1="38393" y1="71972" x2="42762" y2="74291"/>
                          <a14:foregroundMark x1="7812" y1="29704" x2="9182" y2="50000"/>
                          <a14:backgroundMark x1="19622" y1="67848" x2="19622" y2="67848"/>
                          <a14:backgroundMark x1="20918" y1="64240" x2="18067" y2="7029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8164" y="4148367"/>
              <a:ext cx="5253228" cy="3018515"/>
            </a:xfrm>
            <a:prstGeom prst="rect">
              <a:avLst/>
            </a:prstGeom>
          </p:spPr>
        </p:pic>
      </p:grpSp>
      <p:pic>
        <p:nvPicPr>
          <p:cNvPr id="13" name="图片 1" descr="C:/D盘/！大医二院PPT素材/Pictures/医院标识/大连医科大学附属第二医院logo.png大连医科大学附属第二医院logo"/>
          <p:cNvPicPr>
            <a:picLocks noChangeAspect="1"/>
          </p:cNvPicPr>
          <p:nvPr userDrawn="1"/>
        </p:nvPicPr>
        <p:blipFill>
          <a:blip r:embed="rId9"/>
          <a:srcRect t="175" b="175"/>
          <a:stretch>
            <a:fillRect/>
          </a:stretch>
        </p:blipFill>
        <p:spPr>
          <a:xfrm>
            <a:off x="5504656" y="284225"/>
            <a:ext cx="1182688" cy="1182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标题 13"/>
          <p:cNvSpPr>
            <a:spLocks noGrp="1"/>
          </p:cNvSpPr>
          <p:nvPr>
            <p:ph type="ctrTitle" hasCustomPrompt="1"/>
          </p:nvPr>
        </p:nvSpPr>
        <p:spPr>
          <a:xfrm>
            <a:off x="1114743" y="1910080"/>
            <a:ext cx="9962515" cy="1095375"/>
          </a:xfrm>
        </p:spPr>
        <p:txBody>
          <a:bodyPr anchor="b"/>
          <a:lstStyle>
            <a:lvl1pPr algn="ctr">
              <a:lnSpc>
                <a:spcPct val="100000"/>
              </a:lnSpc>
              <a:defRPr sz="6000" b="1"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敬请指正</a:t>
            </a:r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jpeg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668676766666"/>
          <p:cNvPicPr>
            <a:picLocks noChangeAspect="1"/>
          </p:cNvPicPr>
          <p:nvPr userDrawn="1"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5141595"/>
            <a:ext cx="12192000" cy="1727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.xml"/><Relationship Id="rId1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图表 19"/>
          <p:cNvGraphicFramePr/>
          <p:nvPr/>
        </p:nvGraphicFramePr>
        <p:xfrm>
          <a:off x="582930" y="1374775"/>
          <a:ext cx="5477510" cy="410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8" name="椭圆 27"/>
          <p:cNvSpPr/>
          <p:nvPr/>
        </p:nvSpPr>
        <p:spPr>
          <a:xfrm>
            <a:off x="6296025" y="1582420"/>
            <a:ext cx="778510" cy="778510"/>
          </a:xfrm>
          <a:prstGeom prst="ellipse">
            <a:avLst/>
          </a:prstGeom>
          <a:solidFill>
            <a:srgbClr val="25A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6295390" y="2823210"/>
            <a:ext cx="778510" cy="778510"/>
          </a:xfrm>
          <a:prstGeom prst="ellipse">
            <a:avLst/>
          </a:prstGeom>
          <a:solidFill>
            <a:srgbClr val="48C2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6294755" y="4064000"/>
            <a:ext cx="778510" cy="778510"/>
          </a:xfrm>
          <a:prstGeom prst="ellipse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Content Placeholder 2"/>
          <p:cNvSpPr txBox="1"/>
          <p:nvPr/>
        </p:nvSpPr>
        <p:spPr bwMode="auto">
          <a:xfrm>
            <a:off x="7146925" y="1544955"/>
            <a:ext cx="3846195" cy="781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144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71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18288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defTabSz="1219200" fontAlgn="base">
              <a:lnSpc>
                <a:spcPct val="150000"/>
              </a:lnSpc>
              <a:spcBef>
                <a:spcPts val="1335"/>
              </a:spcBef>
              <a:spcAft>
                <a:spcPct val="0"/>
              </a:spcAft>
            </a:pP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单击输入你的正文，文字是您的思想提炼，为了最终演示发布的良好效果，请尽量言简意赅的阐述观点；根据需要，可酌情增减文字，以便观者可以准确理解您所传达的信息。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  <a:p>
            <a:pPr algn="l" defTabSz="1219200" fontAlgn="base">
              <a:lnSpc>
                <a:spcPct val="150000"/>
              </a:lnSpc>
              <a:spcBef>
                <a:spcPts val="1335"/>
              </a:spcBef>
              <a:spcAft>
                <a:spcPct val="0"/>
              </a:spcAft>
            </a:pP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2" name="任意多边形 31"/>
          <p:cNvSpPr/>
          <p:nvPr/>
        </p:nvSpPr>
        <p:spPr>
          <a:xfrm>
            <a:off x="6452553" y="1738948"/>
            <a:ext cx="465455" cy="4654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710" h="8710">
                <a:moveTo>
                  <a:pt x="3825" y="0"/>
                </a:moveTo>
                <a:lnTo>
                  <a:pt x="4885" y="0"/>
                </a:lnTo>
                <a:lnTo>
                  <a:pt x="4885" y="964"/>
                </a:lnTo>
                <a:cubicBezTo>
                  <a:pt x="5262" y="973"/>
                  <a:pt x="6146" y="1372"/>
                  <a:pt x="6368" y="1592"/>
                </a:cubicBezTo>
                <a:lnTo>
                  <a:pt x="7060" y="901"/>
                </a:lnTo>
                <a:lnTo>
                  <a:pt x="7809" y="1650"/>
                </a:lnTo>
                <a:lnTo>
                  <a:pt x="7112" y="2347"/>
                </a:lnTo>
                <a:cubicBezTo>
                  <a:pt x="7437" y="2729"/>
                  <a:pt x="7716" y="3528"/>
                  <a:pt x="7740" y="3825"/>
                </a:cubicBezTo>
                <a:lnTo>
                  <a:pt x="8710" y="3825"/>
                </a:lnTo>
                <a:lnTo>
                  <a:pt x="8710" y="4885"/>
                </a:lnTo>
                <a:lnTo>
                  <a:pt x="7745" y="4885"/>
                </a:lnTo>
                <a:cubicBezTo>
                  <a:pt x="7736" y="5267"/>
                  <a:pt x="7335" y="6150"/>
                  <a:pt x="7118" y="6369"/>
                </a:cubicBezTo>
                <a:lnTo>
                  <a:pt x="7809" y="7060"/>
                </a:lnTo>
                <a:lnTo>
                  <a:pt x="7060" y="7809"/>
                </a:lnTo>
                <a:lnTo>
                  <a:pt x="6364" y="7114"/>
                </a:lnTo>
                <a:cubicBezTo>
                  <a:pt x="5977" y="7442"/>
                  <a:pt x="5182" y="7719"/>
                  <a:pt x="4885" y="7743"/>
                </a:cubicBezTo>
                <a:lnTo>
                  <a:pt x="4885" y="8710"/>
                </a:lnTo>
                <a:lnTo>
                  <a:pt x="3825" y="8710"/>
                </a:lnTo>
                <a:lnTo>
                  <a:pt x="3825" y="7748"/>
                </a:lnTo>
                <a:cubicBezTo>
                  <a:pt x="3440" y="7739"/>
                  <a:pt x="2561" y="7339"/>
                  <a:pt x="2339" y="7120"/>
                </a:cubicBezTo>
                <a:lnTo>
                  <a:pt x="1650" y="7809"/>
                </a:lnTo>
                <a:lnTo>
                  <a:pt x="901" y="7060"/>
                </a:lnTo>
                <a:lnTo>
                  <a:pt x="1594" y="6366"/>
                </a:lnTo>
                <a:cubicBezTo>
                  <a:pt x="1268" y="5980"/>
                  <a:pt x="991" y="5187"/>
                  <a:pt x="966" y="4885"/>
                </a:cubicBezTo>
                <a:lnTo>
                  <a:pt x="0" y="4885"/>
                </a:lnTo>
                <a:lnTo>
                  <a:pt x="0" y="3825"/>
                </a:lnTo>
                <a:lnTo>
                  <a:pt x="961" y="3825"/>
                </a:lnTo>
                <a:cubicBezTo>
                  <a:pt x="971" y="3446"/>
                  <a:pt x="1368" y="2565"/>
                  <a:pt x="1590" y="2340"/>
                </a:cubicBezTo>
                <a:lnTo>
                  <a:pt x="901" y="1650"/>
                </a:lnTo>
                <a:lnTo>
                  <a:pt x="1650" y="901"/>
                </a:lnTo>
                <a:lnTo>
                  <a:pt x="2345" y="1596"/>
                </a:lnTo>
                <a:cubicBezTo>
                  <a:pt x="2726" y="1273"/>
                  <a:pt x="3522" y="993"/>
                  <a:pt x="3825" y="969"/>
                </a:cubicBezTo>
                <a:lnTo>
                  <a:pt x="3825" y="0"/>
                </a:lnTo>
                <a:close/>
                <a:moveTo>
                  <a:pt x="1814" y="4356"/>
                </a:moveTo>
                <a:lnTo>
                  <a:pt x="1813" y="4288"/>
                </a:lnTo>
                <a:cubicBezTo>
                  <a:pt x="1772" y="2894"/>
                  <a:pt x="3175" y="1783"/>
                  <a:pt x="4292" y="1816"/>
                </a:cubicBezTo>
                <a:lnTo>
                  <a:pt x="4353" y="1817"/>
                </a:lnTo>
                <a:lnTo>
                  <a:pt x="4421" y="1816"/>
                </a:lnTo>
                <a:cubicBezTo>
                  <a:pt x="5815" y="1775"/>
                  <a:pt x="6926" y="3178"/>
                  <a:pt x="6893" y="4295"/>
                </a:cubicBezTo>
                <a:lnTo>
                  <a:pt x="6892" y="4356"/>
                </a:lnTo>
                <a:lnTo>
                  <a:pt x="6894" y="4424"/>
                </a:lnTo>
                <a:cubicBezTo>
                  <a:pt x="6935" y="5818"/>
                  <a:pt x="5531" y="6929"/>
                  <a:pt x="4414" y="6896"/>
                </a:cubicBezTo>
                <a:lnTo>
                  <a:pt x="4353" y="6895"/>
                </a:lnTo>
                <a:lnTo>
                  <a:pt x="4285" y="6897"/>
                </a:lnTo>
                <a:cubicBezTo>
                  <a:pt x="2891" y="6938"/>
                  <a:pt x="1780" y="5534"/>
                  <a:pt x="1813" y="4417"/>
                </a:cubicBezTo>
                <a:lnTo>
                  <a:pt x="1814" y="43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任意多边形 32"/>
          <p:cNvSpPr/>
          <p:nvPr/>
        </p:nvSpPr>
        <p:spPr>
          <a:xfrm>
            <a:off x="6473508" y="3013710"/>
            <a:ext cx="422275" cy="397510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99" h="3096">
                <a:moveTo>
                  <a:pt x="0" y="425"/>
                </a:moveTo>
                <a:lnTo>
                  <a:pt x="0" y="413"/>
                </a:lnTo>
                <a:lnTo>
                  <a:pt x="0" y="402"/>
                </a:lnTo>
                <a:cubicBezTo>
                  <a:pt x="-5" y="174"/>
                  <a:pt x="242" y="-5"/>
                  <a:pt x="405" y="0"/>
                </a:cubicBezTo>
                <a:lnTo>
                  <a:pt x="414" y="0"/>
                </a:lnTo>
                <a:lnTo>
                  <a:pt x="425" y="0"/>
                </a:lnTo>
                <a:lnTo>
                  <a:pt x="2874" y="0"/>
                </a:lnTo>
                <a:lnTo>
                  <a:pt x="2886" y="0"/>
                </a:lnTo>
                <a:lnTo>
                  <a:pt x="2897" y="0"/>
                </a:lnTo>
                <a:cubicBezTo>
                  <a:pt x="3125" y="-5"/>
                  <a:pt x="3304" y="242"/>
                  <a:pt x="3299" y="405"/>
                </a:cubicBezTo>
                <a:lnTo>
                  <a:pt x="3299" y="414"/>
                </a:lnTo>
                <a:lnTo>
                  <a:pt x="3299" y="425"/>
                </a:lnTo>
                <a:lnTo>
                  <a:pt x="3299" y="2121"/>
                </a:lnTo>
                <a:lnTo>
                  <a:pt x="3299" y="2133"/>
                </a:lnTo>
                <a:lnTo>
                  <a:pt x="3299" y="2144"/>
                </a:lnTo>
                <a:cubicBezTo>
                  <a:pt x="3304" y="2372"/>
                  <a:pt x="3056" y="2551"/>
                  <a:pt x="2894" y="2546"/>
                </a:cubicBezTo>
                <a:lnTo>
                  <a:pt x="2885" y="2546"/>
                </a:lnTo>
                <a:lnTo>
                  <a:pt x="2874" y="2546"/>
                </a:lnTo>
                <a:lnTo>
                  <a:pt x="2311" y="2546"/>
                </a:lnTo>
                <a:cubicBezTo>
                  <a:pt x="2312" y="2546"/>
                  <a:pt x="2293" y="2563"/>
                  <a:pt x="2298" y="2558"/>
                </a:cubicBezTo>
                <a:lnTo>
                  <a:pt x="1824" y="3032"/>
                </a:lnTo>
                <a:lnTo>
                  <a:pt x="1824" y="3032"/>
                </a:lnTo>
                <a:cubicBezTo>
                  <a:pt x="1795" y="3071"/>
                  <a:pt x="1727" y="3098"/>
                  <a:pt x="1681" y="3096"/>
                </a:cubicBezTo>
                <a:cubicBezTo>
                  <a:pt x="1670" y="3096"/>
                  <a:pt x="1644" y="3093"/>
                  <a:pt x="1647" y="3093"/>
                </a:cubicBezTo>
                <a:cubicBezTo>
                  <a:pt x="1640" y="3094"/>
                  <a:pt x="1620" y="3096"/>
                  <a:pt x="1617" y="3096"/>
                </a:cubicBezTo>
                <a:cubicBezTo>
                  <a:pt x="1583" y="3097"/>
                  <a:pt x="1544" y="3085"/>
                  <a:pt x="1524" y="3072"/>
                </a:cubicBezTo>
                <a:lnTo>
                  <a:pt x="1518" y="3078"/>
                </a:lnTo>
                <a:lnTo>
                  <a:pt x="999" y="2558"/>
                </a:lnTo>
                <a:lnTo>
                  <a:pt x="999" y="2558"/>
                </a:lnTo>
                <a:lnTo>
                  <a:pt x="997" y="2557"/>
                </a:lnTo>
                <a:lnTo>
                  <a:pt x="994" y="2554"/>
                </a:lnTo>
                <a:lnTo>
                  <a:pt x="990" y="2550"/>
                </a:lnTo>
                <a:lnTo>
                  <a:pt x="986" y="2547"/>
                </a:lnTo>
                <a:lnTo>
                  <a:pt x="985" y="2546"/>
                </a:lnTo>
                <a:lnTo>
                  <a:pt x="425" y="2546"/>
                </a:lnTo>
                <a:lnTo>
                  <a:pt x="413" y="2546"/>
                </a:lnTo>
                <a:lnTo>
                  <a:pt x="402" y="2546"/>
                </a:lnTo>
                <a:cubicBezTo>
                  <a:pt x="174" y="2551"/>
                  <a:pt x="-5" y="2304"/>
                  <a:pt x="0" y="2141"/>
                </a:cubicBezTo>
                <a:lnTo>
                  <a:pt x="0" y="2132"/>
                </a:lnTo>
                <a:lnTo>
                  <a:pt x="0" y="2121"/>
                </a:lnTo>
                <a:lnTo>
                  <a:pt x="0" y="425"/>
                </a:lnTo>
                <a:close/>
                <a:moveTo>
                  <a:pt x="2198" y="2226"/>
                </a:moveTo>
                <a:lnTo>
                  <a:pt x="2198" y="2222"/>
                </a:lnTo>
                <a:lnTo>
                  <a:pt x="2809" y="2222"/>
                </a:lnTo>
                <a:lnTo>
                  <a:pt x="2813" y="2222"/>
                </a:lnTo>
                <a:lnTo>
                  <a:pt x="2817" y="2222"/>
                </a:lnTo>
                <a:cubicBezTo>
                  <a:pt x="2901" y="2225"/>
                  <a:pt x="2984" y="2132"/>
                  <a:pt x="2981" y="2058"/>
                </a:cubicBezTo>
                <a:lnTo>
                  <a:pt x="2981" y="2054"/>
                </a:lnTo>
                <a:lnTo>
                  <a:pt x="2981" y="2050"/>
                </a:lnTo>
                <a:lnTo>
                  <a:pt x="2981" y="496"/>
                </a:lnTo>
                <a:lnTo>
                  <a:pt x="2981" y="492"/>
                </a:lnTo>
                <a:lnTo>
                  <a:pt x="2981" y="488"/>
                </a:lnTo>
                <a:cubicBezTo>
                  <a:pt x="2984" y="404"/>
                  <a:pt x="2892" y="322"/>
                  <a:pt x="2818" y="324"/>
                </a:cubicBezTo>
                <a:lnTo>
                  <a:pt x="2814" y="324"/>
                </a:lnTo>
                <a:lnTo>
                  <a:pt x="2809" y="324"/>
                </a:lnTo>
                <a:lnTo>
                  <a:pt x="490" y="324"/>
                </a:lnTo>
                <a:lnTo>
                  <a:pt x="486" y="324"/>
                </a:lnTo>
                <a:lnTo>
                  <a:pt x="482" y="324"/>
                </a:lnTo>
                <a:cubicBezTo>
                  <a:pt x="398" y="321"/>
                  <a:pt x="315" y="414"/>
                  <a:pt x="318" y="488"/>
                </a:cubicBezTo>
                <a:lnTo>
                  <a:pt x="318" y="492"/>
                </a:lnTo>
                <a:lnTo>
                  <a:pt x="318" y="496"/>
                </a:lnTo>
                <a:lnTo>
                  <a:pt x="318" y="2050"/>
                </a:lnTo>
                <a:lnTo>
                  <a:pt x="318" y="2054"/>
                </a:lnTo>
                <a:lnTo>
                  <a:pt x="318" y="2058"/>
                </a:lnTo>
                <a:cubicBezTo>
                  <a:pt x="315" y="2142"/>
                  <a:pt x="407" y="2224"/>
                  <a:pt x="481" y="2222"/>
                </a:cubicBezTo>
                <a:lnTo>
                  <a:pt x="485" y="2222"/>
                </a:lnTo>
                <a:lnTo>
                  <a:pt x="490" y="2222"/>
                </a:lnTo>
                <a:lnTo>
                  <a:pt x="1101" y="2222"/>
                </a:lnTo>
                <a:lnTo>
                  <a:pt x="1101" y="2225"/>
                </a:lnTo>
                <a:cubicBezTo>
                  <a:pt x="1102" y="2225"/>
                  <a:pt x="1126" y="2223"/>
                  <a:pt x="1126" y="2224"/>
                </a:cubicBezTo>
                <a:cubicBezTo>
                  <a:pt x="1181" y="2221"/>
                  <a:pt x="1245" y="2256"/>
                  <a:pt x="1269" y="2288"/>
                </a:cubicBezTo>
                <a:lnTo>
                  <a:pt x="1269" y="2288"/>
                </a:lnTo>
                <a:lnTo>
                  <a:pt x="1648" y="2667"/>
                </a:lnTo>
                <a:lnTo>
                  <a:pt x="2073" y="2242"/>
                </a:lnTo>
                <a:lnTo>
                  <a:pt x="2079" y="2247"/>
                </a:lnTo>
                <a:cubicBezTo>
                  <a:pt x="2104" y="2231"/>
                  <a:pt x="2145" y="2223"/>
                  <a:pt x="2172" y="2224"/>
                </a:cubicBezTo>
                <a:cubicBezTo>
                  <a:pt x="2181" y="2224"/>
                  <a:pt x="2198" y="2226"/>
                  <a:pt x="2198" y="2226"/>
                </a:cubicBezTo>
                <a:close/>
                <a:moveTo>
                  <a:pt x="1192" y="707"/>
                </a:moveTo>
                <a:lnTo>
                  <a:pt x="2114" y="707"/>
                </a:lnTo>
                <a:lnTo>
                  <a:pt x="2114" y="707"/>
                </a:lnTo>
                <a:lnTo>
                  <a:pt x="2119" y="707"/>
                </a:lnTo>
                <a:lnTo>
                  <a:pt x="2124" y="707"/>
                </a:lnTo>
                <a:cubicBezTo>
                  <a:pt x="2229" y="704"/>
                  <a:pt x="2313" y="810"/>
                  <a:pt x="2310" y="894"/>
                </a:cubicBezTo>
                <a:lnTo>
                  <a:pt x="2310" y="899"/>
                </a:lnTo>
                <a:lnTo>
                  <a:pt x="2310" y="904"/>
                </a:lnTo>
                <a:cubicBezTo>
                  <a:pt x="2313" y="1009"/>
                  <a:pt x="2208" y="1093"/>
                  <a:pt x="2124" y="1090"/>
                </a:cubicBezTo>
                <a:lnTo>
                  <a:pt x="2119" y="1090"/>
                </a:lnTo>
                <a:lnTo>
                  <a:pt x="2114" y="1090"/>
                </a:lnTo>
                <a:lnTo>
                  <a:pt x="2114" y="1090"/>
                </a:lnTo>
                <a:lnTo>
                  <a:pt x="1192" y="1090"/>
                </a:lnTo>
                <a:lnTo>
                  <a:pt x="1192" y="1090"/>
                </a:lnTo>
                <a:lnTo>
                  <a:pt x="1190" y="1090"/>
                </a:lnTo>
                <a:lnTo>
                  <a:pt x="1185" y="1090"/>
                </a:lnTo>
                <a:lnTo>
                  <a:pt x="1180" y="1090"/>
                </a:lnTo>
                <a:lnTo>
                  <a:pt x="1175" y="1090"/>
                </a:lnTo>
                <a:cubicBezTo>
                  <a:pt x="1070" y="1093"/>
                  <a:pt x="987" y="988"/>
                  <a:pt x="989" y="903"/>
                </a:cubicBezTo>
                <a:lnTo>
                  <a:pt x="989" y="899"/>
                </a:lnTo>
                <a:lnTo>
                  <a:pt x="989" y="894"/>
                </a:lnTo>
                <a:cubicBezTo>
                  <a:pt x="986" y="789"/>
                  <a:pt x="1092" y="705"/>
                  <a:pt x="1176" y="707"/>
                </a:cubicBezTo>
                <a:lnTo>
                  <a:pt x="1180" y="707"/>
                </a:lnTo>
                <a:lnTo>
                  <a:pt x="1185" y="707"/>
                </a:lnTo>
                <a:lnTo>
                  <a:pt x="1190" y="708"/>
                </a:lnTo>
                <a:lnTo>
                  <a:pt x="1192" y="708"/>
                </a:lnTo>
                <a:lnTo>
                  <a:pt x="1192" y="707"/>
                </a:lnTo>
                <a:close/>
                <a:moveTo>
                  <a:pt x="1188" y="1392"/>
                </a:moveTo>
                <a:lnTo>
                  <a:pt x="2110" y="1392"/>
                </a:lnTo>
                <a:lnTo>
                  <a:pt x="2110" y="1392"/>
                </a:lnTo>
                <a:lnTo>
                  <a:pt x="2115" y="1392"/>
                </a:lnTo>
                <a:lnTo>
                  <a:pt x="2120" y="1392"/>
                </a:lnTo>
                <a:cubicBezTo>
                  <a:pt x="2225" y="1389"/>
                  <a:pt x="2309" y="1495"/>
                  <a:pt x="2306" y="1579"/>
                </a:cubicBezTo>
                <a:lnTo>
                  <a:pt x="2306" y="1584"/>
                </a:lnTo>
                <a:lnTo>
                  <a:pt x="2306" y="1589"/>
                </a:lnTo>
                <a:cubicBezTo>
                  <a:pt x="2309" y="1694"/>
                  <a:pt x="2204" y="1778"/>
                  <a:pt x="2120" y="1775"/>
                </a:cubicBezTo>
                <a:lnTo>
                  <a:pt x="2115" y="1775"/>
                </a:lnTo>
                <a:lnTo>
                  <a:pt x="2110" y="1775"/>
                </a:lnTo>
                <a:lnTo>
                  <a:pt x="2110" y="1775"/>
                </a:lnTo>
                <a:lnTo>
                  <a:pt x="1188" y="1775"/>
                </a:lnTo>
                <a:lnTo>
                  <a:pt x="1188" y="1775"/>
                </a:lnTo>
                <a:lnTo>
                  <a:pt x="1186" y="1775"/>
                </a:lnTo>
                <a:lnTo>
                  <a:pt x="1181" y="1775"/>
                </a:lnTo>
                <a:lnTo>
                  <a:pt x="1176" y="1775"/>
                </a:lnTo>
                <a:lnTo>
                  <a:pt x="1171" y="1775"/>
                </a:lnTo>
                <a:cubicBezTo>
                  <a:pt x="1066" y="1778"/>
                  <a:pt x="983" y="1673"/>
                  <a:pt x="985" y="1588"/>
                </a:cubicBezTo>
                <a:lnTo>
                  <a:pt x="985" y="1584"/>
                </a:lnTo>
                <a:lnTo>
                  <a:pt x="985" y="1579"/>
                </a:lnTo>
                <a:cubicBezTo>
                  <a:pt x="982" y="1474"/>
                  <a:pt x="1088" y="1390"/>
                  <a:pt x="1172" y="1392"/>
                </a:cubicBezTo>
                <a:lnTo>
                  <a:pt x="1176" y="1392"/>
                </a:lnTo>
                <a:lnTo>
                  <a:pt x="1181" y="1392"/>
                </a:lnTo>
                <a:lnTo>
                  <a:pt x="1186" y="1393"/>
                </a:lnTo>
                <a:lnTo>
                  <a:pt x="1188" y="1393"/>
                </a:lnTo>
                <a:lnTo>
                  <a:pt x="1188" y="13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任意多边形 33"/>
          <p:cNvSpPr/>
          <p:nvPr/>
        </p:nvSpPr>
        <p:spPr>
          <a:xfrm>
            <a:off x="6495098" y="4261485"/>
            <a:ext cx="377825" cy="383540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523" h="5585">
                <a:moveTo>
                  <a:pt x="1" y="921"/>
                </a:moveTo>
                <a:lnTo>
                  <a:pt x="0" y="896"/>
                </a:lnTo>
                <a:lnTo>
                  <a:pt x="0" y="872"/>
                </a:lnTo>
                <a:cubicBezTo>
                  <a:pt x="-11" y="378"/>
                  <a:pt x="526" y="-11"/>
                  <a:pt x="880" y="0"/>
                </a:cubicBezTo>
                <a:lnTo>
                  <a:pt x="899" y="0"/>
                </a:lnTo>
                <a:lnTo>
                  <a:pt x="921" y="1"/>
                </a:lnTo>
                <a:lnTo>
                  <a:pt x="3035" y="1"/>
                </a:lnTo>
                <a:lnTo>
                  <a:pt x="3035" y="660"/>
                </a:lnTo>
                <a:lnTo>
                  <a:pt x="1063" y="660"/>
                </a:lnTo>
                <a:lnTo>
                  <a:pt x="1053" y="660"/>
                </a:lnTo>
                <a:lnTo>
                  <a:pt x="1043" y="660"/>
                </a:lnTo>
                <a:cubicBezTo>
                  <a:pt x="844" y="654"/>
                  <a:pt x="648" y="873"/>
                  <a:pt x="654" y="1049"/>
                </a:cubicBezTo>
                <a:lnTo>
                  <a:pt x="654" y="1058"/>
                </a:lnTo>
                <a:lnTo>
                  <a:pt x="654" y="1069"/>
                </a:lnTo>
                <a:lnTo>
                  <a:pt x="654" y="4515"/>
                </a:lnTo>
                <a:lnTo>
                  <a:pt x="654" y="4525"/>
                </a:lnTo>
                <a:lnTo>
                  <a:pt x="654" y="4535"/>
                </a:lnTo>
                <a:cubicBezTo>
                  <a:pt x="647" y="4734"/>
                  <a:pt x="867" y="4931"/>
                  <a:pt x="1042" y="4925"/>
                </a:cubicBezTo>
                <a:lnTo>
                  <a:pt x="1052" y="4925"/>
                </a:lnTo>
                <a:lnTo>
                  <a:pt x="1063" y="4924"/>
                </a:lnTo>
                <a:lnTo>
                  <a:pt x="4460" y="4924"/>
                </a:lnTo>
                <a:lnTo>
                  <a:pt x="4470" y="4924"/>
                </a:lnTo>
                <a:lnTo>
                  <a:pt x="4480" y="4925"/>
                </a:lnTo>
                <a:cubicBezTo>
                  <a:pt x="4679" y="4931"/>
                  <a:pt x="4875" y="4711"/>
                  <a:pt x="4869" y="4536"/>
                </a:cubicBezTo>
                <a:lnTo>
                  <a:pt x="4869" y="4526"/>
                </a:lnTo>
                <a:lnTo>
                  <a:pt x="4869" y="4515"/>
                </a:lnTo>
                <a:lnTo>
                  <a:pt x="4869" y="2423"/>
                </a:lnTo>
                <a:lnTo>
                  <a:pt x="5522" y="2423"/>
                </a:lnTo>
                <a:lnTo>
                  <a:pt x="5522" y="4664"/>
                </a:lnTo>
                <a:lnTo>
                  <a:pt x="5523" y="4688"/>
                </a:lnTo>
                <a:lnTo>
                  <a:pt x="5523" y="4712"/>
                </a:lnTo>
                <a:cubicBezTo>
                  <a:pt x="5534" y="5207"/>
                  <a:pt x="4997" y="5596"/>
                  <a:pt x="4643" y="5585"/>
                </a:cubicBezTo>
                <a:lnTo>
                  <a:pt x="4624" y="5584"/>
                </a:lnTo>
                <a:lnTo>
                  <a:pt x="4602" y="5584"/>
                </a:lnTo>
                <a:lnTo>
                  <a:pt x="921" y="5584"/>
                </a:lnTo>
                <a:lnTo>
                  <a:pt x="896" y="5585"/>
                </a:lnTo>
                <a:lnTo>
                  <a:pt x="872" y="5585"/>
                </a:lnTo>
                <a:cubicBezTo>
                  <a:pt x="378" y="5596"/>
                  <a:pt x="-11" y="5059"/>
                  <a:pt x="0" y="4705"/>
                </a:cubicBezTo>
                <a:lnTo>
                  <a:pt x="0" y="4686"/>
                </a:lnTo>
                <a:lnTo>
                  <a:pt x="1" y="4664"/>
                </a:lnTo>
                <a:lnTo>
                  <a:pt x="1" y="921"/>
                </a:lnTo>
                <a:close/>
                <a:moveTo>
                  <a:pt x="2404" y="2822"/>
                </a:moveTo>
                <a:lnTo>
                  <a:pt x="2404" y="3113"/>
                </a:lnTo>
                <a:lnTo>
                  <a:pt x="2708" y="3113"/>
                </a:lnTo>
                <a:lnTo>
                  <a:pt x="4747" y="1073"/>
                </a:lnTo>
                <a:lnTo>
                  <a:pt x="4450" y="776"/>
                </a:lnTo>
                <a:lnTo>
                  <a:pt x="2404" y="2822"/>
                </a:lnTo>
                <a:close/>
                <a:moveTo>
                  <a:pt x="2949" y="3719"/>
                </a:moveTo>
                <a:lnTo>
                  <a:pt x="2949" y="3727"/>
                </a:lnTo>
                <a:lnTo>
                  <a:pt x="1799" y="3727"/>
                </a:lnTo>
                <a:lnTo>
                  <a:pt x="1799" y="2698"/>
                </a:lnTo>
                <a:lnTo>
                  <a:pt x="1799" y="2698"/>
                </a:lnTo>
                <a:lnTo>
                  <a:pt x="1799" y="2698"/>
                </a:lnTo>
                <a:cubicBezTo>
                  <a:pt x="1799" y="2699"/>
                  <a:pt x="1797" y="2663"/>
                  <a:pt x="1797" y="2656"/>
                </a:cubicBezTo>
                <a:lnTo>
                  <a:pt x="1797" y="2655"/>
                </a:lnTo>
                <a:lnTo>
                  <a:pt x="1797" y="2655"/>
                </a:lnTo>
                <a:lnTo>
                  <a:pt x="1797" y="2655"/>
                </a:lnTo>
                <a:lnTo>
                  <a:pt x="1797" y="2654"/>
                </a:lnTo>
                <a:lnTo>
                  <a:pt x="1797" y="2654"/>
                </a:lnTo>
                <a:lnTo>
                  <a:pt x="1797" y="2654"/>
                </a:lnTo>
                <a:lnTo>
                  <a:pt x="1797" y="2654"/>
                </a:lnTo>
                <a:lnTo>
                  <a:pt x="1797" y="2654"/>
                </a:lnTo>
                <a:lnTo>
                  <a:pt x="1797" y="2654"/>
                </a:lnTo>
                <a:lnTo>
                  <a:pt x="1798" y="2643"/>
                </a:lnTo>
                <a:lnTo>
                  <a:pt x="1798" y="2633"/>
                </a:lnTo>
                <a:lnTo>
                  <a:pt x="1799" y="2622"/>
                </a:lnTo>
                <a:lnTo>
                  <a:pt x="1799" y="2619"/>
                </a:lnTo>
                <a:lnTo>
                  <a:pt x="1799" y="2568"/>
                </a:lnTo>
                <a:lnTo>
                  <a:pt x="1807" y="2568"/>
                </a:lnTo>
                <a:cubicBezTo>
                  <a:pt x="1817" y="2489"/>
                  <a:pt x="1880" y="2387"/>
                  <a:pt x="1922" y="2352"/>
                </a:cubicBezTo>
                <a:lnTo>
                  <a:pt x="4149" y="125"/>
                </a:lnTo>
                <a:cubicBezTo>
                  <a:pt x="4222" y="37"/>
                  <a:pt x="4365" y="-2"/>
                  <a:pt x="4444" y="0"/>
                </a:cubicBezTo>
                <a:lnTo>
                  <a:pt x="4449" y="0"/>
                </a:lnTo>
                <a:lnTo>
                  <a:pt x="4453" y="0"/>
                </a:lnTo>
                <a:lnTo>
                  <a:pt x="4458" y="0"/>
                </a:lnTo>
                <a:lnTo>
                  <a:pt x="4464" y="0"/>
                </a:lnTo>
                <a:cubicBezTo>
                  <a:pt x="4574" y="-2"/>
                  <a:pt x="4705" y="66"/>
                  <a:pt x="4755" y="125"/>
                </a:cubicBezTo>
                <a:lnTo>
                  <a:pt x="5399" y="769"/>
                </a:lnTo>
                <a:cubicBezTo>
                  <a:pt x="5486" y="842"/>
                  <a:pt x="5525" y="984"/>
                  <a:pt x="5523" y="1063"/>
                </a:cubicBezTo>
                <a:lnTo>
                  <a:pt x="5523" y="1068"/>
                </a:lnTo>
                <a:lnTo>
                  <a:pt x="5523" y="1072"/>
                </a:lnTo>
                <a:lnTo>
                  <a:pt x="5523" y="1077"/>
                </a:lnTo>
                <a:lnTo>
                  <a:pt x="5523" y="1083"/>
                </a:lnTo>
                <a:cubicBezTo>
                  <a:pt x="5525" y="1193"/>
                  <a:pt x="5457" y="1324"/>
                  <a:pt x="5398" y="1374"/>
                </a:cubicBezTo>
                <a:lnTo>
                  <a:pt x="3171" y="3602"/>
                </a:lnTo>
                <a:cubicBezTo>
                  <a:pt x="3117" y="3670"/>
                  <a:pt x="2992" y="3715"/>
                  <a:pt x="2949" y="37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Content Placeholder 2"/>
          <p:cNvSpPr txBox="1"/>
          <p:nvPr/>
        </p:nvSpPr>
        <p:spPr bwMode="auto">
          <a:xfrm>
            <a:off x="7146925" y="2795905"/>
            <a:ext cx="3846195" cy="781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144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71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18288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defTabSz="1219200" fontAlgn="base">
              <a:lnSpc>
                <a:spcPct val="150000"/>
              </a:lnSpc>
              <a:spcBef>
                <a:spcPts val="1335"/>
              </a:spcBef>
              <a:spcAft>
                <a:spcPct val="0"/>
              </a:spcAft>
            </a:pP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单击输入你的正文，文字是您的思想提炼，为了最终演示发布的良好效果，请尽量言简意赅的阐述观点；根据需要，可酌情增减文字，以便观者可以准确理解您所传达的信息。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  <a:p>
            <a:pPr algn="l" defTabSz="1219200" fontAlgn="base">
              <a:lnSpc>
                <a:spcPct val="150000"/>
              </a:lnSpc>
              <a:spcBef>
                <a:spcPts val="1335"/>
              </a:spcBef>
              <a:spcAft>
                <a:spcPct val="0"/>
              </a:spcAft>
            </a:pP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6" name="Content Placeholder 2"/>
          <p:cNvSpPr txBox="1"/>
          <p:nvPr/>
        </p:nvSpPr>
        <p:spPr bwMode="auto">
          <a:xfrm>
            <a:off x="7146925" y="4060825"/>
            <a:ext cx="3846195" cy="781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144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71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18288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defTabSz="1219200" fontAlgn="base">
              <a:lnSpc>
                <a:spcPct val="150000"/>
              </a:lnSpc>
              <a:spcBef>
                <a:spcPts val="1335"/>
              </a:spcBef>
              <a:spcAft>
                <a:spcPct val="0"/>
              </a:spcAft>
            </a:pP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单击输入你的正文，文字是您的思想提炼，为了最终演示发布的良好效果，请尽量言简意赅的阐述观点；根据需要，可酌情增减文字，以便观者可以准确理解您所传达的信息。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  <a:p>
            <a:pPr algn="l" defTabSz="1219200" fontAlgn="base">
              <a:lnSpc>
                <a:spcPct val="150000"/>
              </a:lnSpc>
              <a:spcBef>
                <a:spcPts val="1335"/>
              </a:spcBef>
              <a:spcAft>
                <a:spcPct val="0"/>
              </a:spcAft>
            </a:pP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0" y="6520815"/>
            <a:ext cx="12191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prstClr val="white">
                    <a:lumMod val="65000"/>
                  </a:prst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★</a:t>
            </a:r>
            <a:r>
              <a:rPr lang="en-US" altLang="zh-CN" sz="1600" dirty="0">
                <a:solidFill>
                  <a:prstClr val="white">
                    <a:lumMod val="65000"/>
                  </a:prst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  <a:r>
              <a:rPr lang="zh-CN" altLang="en-US" sz="1600" dirty="0">
                <a:solidFill>
                  <a:prstClr val="white">
                    <a:lumMod val="65000"/>
                  </a:prst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建设学科特色鲜明、国内知名的学院型大学附属医院</a:t>
            </a:r>
            <a:r>
              <a:rPr lang="en-US" altLang="zh-CN" sz="1600" dirty="0">
                <a:solidFill>
                  <a:prstClr val="white">
                    <a:lumMod val="65000"/>
                  </a:prst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★</a:t>
            </a:r>
            <a:endParaRPr lang="en-US" altLang="zh-CN" sz="1600" dirty="0">
              <a:solidFill>
                <a:prstClr val="white">
                  <a:lumMod val="65000"/>
                </a:prstClr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113790" y="1750060"/>
            <a:ext cx="2359025" cy="3496945"/>
          </a:xfrm>
          <a:prstGeom prst="roundRect">
            <a:avLst>
              <a:gd name="adj" fmla="val 6240"/>
            </a:avLst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3567430" y="1750060"/>
            <a:ext cx="2359025" cy="3496945"/>
          </a:xfrm>
          <a:prstGeom prst="roundRect">
            <a:avLst>
              <a:gd name="adj" fmla="val 6240"/>
            </a:avLst>
          </a:prstGeom>
          <a:solidFill>
            <a:srgbClr val="0767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6030595" y="1750060"/>
            <a:ext cx="2359025" cy="3496945"/>
          </a:xfrm>
          <a:prstGeom prst="roundRect">
            <a:avLst>
              <a:gd name="adj" fmla="val 6240"/>
            </a:avLst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8503285" y="1759585"/>
            <a:ext cx="2359025" cy="3496945"/>
          </a:xfrm>
          <a:prstGeom prst="roundRect">
            <a:avLst>
              <a:gd name="adj" fmla="val 6240"/>
            </a:avLst>
          </a:prstGeom>
          <a:solidFill>
            <a:srgbClr val="0767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1905318" y="1381760"/>
            <a:ext cx="775970" cy="775970"/>
          </a:xfrm>
          <a:prstGeom prst="ellipse">
            <a:avLst/>
          </a:prstGeom>
          <a:solidFill>
            <a:srgbClr val="25A9E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4358958" y="1381760"/>
            <a:ext cx="775970" cy="775970"/>
          </a:xfrm>
          <a:prstGeom prst="ellipse">
            <a:avLst/>
          </a:prstGeom>
          <a:solidFill>
            <a:srgbClr val="25A9E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6822123" y="1381760"/>
            <a:ext cx="775970" cy="775970"/>
          </a:xfrm>
          <a:prstGeom prst="ellipse">
            <a:avLst/>
          </a:prstGeom>
          <a:solidFill>
            <a:srgbClr val="25A9E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9294813" y="1391285"/>
            <a:ext cx="775970" cy="775970"/>
          </a:xfrm>
          <a:prstGeom prst="ellipse">
            <a:avLst/>
          </a:prstGeom>
          <a:solidFill>
            <a:srgbClr val="25A9E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000885" y="1524000"/>
            <a:ext cx="584200" cy="49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en-US" altLang="zh-CN" sz="2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454525" y="1524000"/>
            <a:ext cx="584200" cy="49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en-US" altLang="zh-CN" sz="2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918325" y="1524000"/>
            <a:ext cx="584200" cy="49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en-US" altLang="zh-CN" sz="2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390380" y="1533525"/>
            <a:ext cx="584200" cy="49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en-US" altLang="zh-CN" sz="2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1130935" y="2446020"/>
            <a:ext cx="2341880" cy="2499360"/>
            <a:chOff x="1781" y="3852"/>
            <a:chExt cx="3688" cy="3936"/>
          </a:xfrm>
        </p:grpSpPr>
        <p:grpSp>
          <p:nvGrpSpPr>
            <p:cNvPr id="24" name="组合 23"/>
            <p:cNvGrpSpPr/>
            <p:nvPr/>
          </p:nvGrpSpPr>
          <p:grpSpPr>
            <a:xfrm>
              <a:off x="1781" y="3964"/>
              <a:ext cx="3689" cy="3824"/>
              <a:chOff x="12853" y="2324"/>
              <a:chExt cx="3689" cy="3824"/>
            </a:xfrm>
          </p:grpSpPr>
          <p:sp>
            <p:nvSpPr>
              <p:cNvPr id="25" name="Content Placeholder 2"/>
              <p:cNvSpPr txBox="1"/>
              <p:nvPr/>
            </p:nvSpPr>
            <p:spPr bwMode="auto">
              <a:xfrm>
                <a:off x="13148" y="3177"/>
                <a:ext cx="3165" cy="29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 marL="4572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2pPr>
                <a:lvl3pPr marL="9144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3pPr>
                <a:lvl4pPr marL="13716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4pPr>
                <a:lvl5pPr marL="18288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5pPr>
                <a:lvl6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6pPr>
                <a:lvl7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7pPr>
                <a:lvl8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8pPr>
                <a:lvl9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algn="l" defTabSz="1219200" fontAlgn="base">
                  <a:lnSpc>
                    <a:spcPct val="150000"/>
                  </a:lnSpc>
                  <a:spcBef>
                    <a:spcPts val="1335"/>
                  </a:spcBef>
                  <a:spcAft>
                    <a:spcPct val="0"/>
                  </a:spcAft>
                </a:pPr>
                <a:r>
                  <a:rPr lang="en-US" altLang="zh-CN" sz="1200" dirty="0">
                    <a:solidFill>
                      <a:schemeClr val="bg1"/>
                    </a:solidFill>
                    <a:latin typeface="微软雅黑" panose="020B0503020204020204" pitchFamily="34" charset="-122"/>
                    <a:cs typeface="+mn-ea"/>
                    <a:sym typeface="+mn-lt"/>
                  </a:rPr>
                  <a:t>单击输入你的正文，文字是您的思想提炼，为了最终演示发布的良好效果，请尽量言简意赅的阐述观点；根据需要，可酌情增减文字，以便观者可以准确理解您所传达的信息。</a:t>
                </a:r>
                <a:endPara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12853" y="2324"/>
                <a:ext cx="3689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请添加您的标题</a:t>
                </a:r>
                <a:endParaRPr lang="zh-CN" altLang="en-US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cxnSp>
          <p:nvCxnSpPr>
            <p:cNvPr id="29" name="直接连接符 28"/>
            <p:cNvCxnSpPr/>
            <p:nvPr/>
          </p:nvCxnSpPr>
          <p:spPr>
            <a:xfrm>
              <a:off x="2143" y="3852"/>
              <a:ext cx="2894" cy="0"/>
            </a:xfrm>
            <a:prstGeom prst="line">
              <a:avLst/>
            </a:prstGeom>
            <a:ln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2143" y="4667"/>
              <a:ext cx="2894" cy="0"/>
            </a:xfrm>
            <a:prstGeom prst="line">
              <a:avLst/>
            </a:prstGeom>
            <a:ln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组合 31"/>
          <p:cNvGrpSpPr/>
          <p:nvPr/>
        </p:nvGrpSpPr>
        <p:grpSpPr>
          <a:xfrm>
            <a:off x="3575685" y="2446020"/>
            <a:ext cx="2341880" cy="2499360"/>
            <a:chOff x="1781" y="3852"/>
            <a:chExt cx="3688" cy="3936"/>
          </a:xfrm>
        </p:grpSpPr>
        <p:grpSp>
          <p:nvGrpSpPr>
            <p:cNvPr id="33" name="组合 32"/>
            <p:cNvGrpSpPr/>
            <p:nvPr/>
          </p:nvGrpSpPr>
          <p:grpSpPr>
            <a:xfrm>
              <a:off x="1781" y="3964"/>
              <a:ext cx="3689" cy="3824"/>
              <a:chOff x="12853" y="2324"/>
              <a:chExt cx="3689" cy="3824"/>
            </a:xfrm>
          </p:grpSpPr>
          <p:sp>
            <p:nvSpPr>
              <p:cNvPr id="34" name="Content Placeholder 2"/>
              <p:cNvSpPr txBox="1"/>
              <p:nvPr/>
            </p:nvSpPr>
            <p:spPr bwMode="auto">
              <a:xfrm>
                <a:off x="13148" y="3177"/>
                <a:ext cx="3165" cy="29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 marL="4572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2pPr>
                <a:lvl3pPr marL="9144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3pPr>
                <a:lvl4pPr marL="13716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4pPr>
                <a:lvl5pPr marL="18288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5pPr>
                <a:lvl6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6pPr>
                <a:lvl7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7pPr>
                <a:lvl8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8pPr>
                <a:lvl9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algn="l" defTabSz="1219200" fontAlgn="base">
                  <a:lnSpc>
                    <a:spcPct val="150000"/>
                  </a:lnSpc>
                  <a:spcBef>
                    <a:spcPts val="1335"/>
                  </a:spcBef>
                  <a:spcAft>
                    <a:spcPct val="0"/>
                  </a:spcAft>
                </a:pPr>
                <a:r>
                  <a:rPr lang="en-US" altLang="zh-CN" sz="1200" dirty="0">
                    <a:solidFill>
                      <a:schemeClr val="bg1"/>
                    </a:solidFill>
                    <a:latin typeface="微软雅黑" panose="020B0503020204020204" pitchFamily="34" charset="-122"/>
                    <a:cs typeface="+mn-ea"/>
                    <a:sym typeface="+mn-lt"/>
                  </a:rPr>
                  <a:t>单击输入你的正文，文字是您的思想提炼，为了最终演示发布的良好效果，请尽量言简意赅的阐述观点；根据需要，可酌情增减文字，以便观者可以准确理解您所传达的信息。</a:t>
                </a:r>
                <a:endPara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>
                <a:off x="12853" y="2324"/>
                <a:ext cx="3689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请添加您的标题</a:t>
                </a:r>
                <a:endParaRPr lang="zh-CN" altLang="en-US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cxnSp>
          <p:nvCxnSpPr>
            <p:cNvPr id="36" name="直接连接符 35"/>
            <p:cNvCxnSpPr/>
            <p:nvPr/>
          </p:nvCxnSpPr>
          <p:spPr>
            <a:xfrm>
              <a:off x="2143" y="3852"/>
              <a:ext cx="2894" cy="0"/>
            </a:xfrm>
            <a:prstGeom prst="line">
              <a:avLst/>
            </a:prstGeom>
            <a:ln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2143" y="4667"/>
              <a:ext cx="2894" cy="0"/>
            </a:xfrm>
            <a:prstGeom prst="line">
              <a:avLst/>
            </a:prstGeom>
            <a:ln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组合 37"/>
          <p:cNvGrpSpPr/>
          <p:nvPr/>
        </p:nvGrpSpPr>
        <p:grpSpPr>
          <a:xfrm>
            <a:off x="6096000" y="2446020"/>
            <a:ext cx="2341880" cy="2499360"/>
            <a:chOff x="1781" y="3852"/>
            <a:chExt cx="3688" cy="3936"/>
          </a:xfrm>
        </p:grpSpPr>
        <p:grpSp>
          <p:nvGrpSpPr>
            <p:cNvPr id="39" name="组合 38"/>
            <p:cNvGrpSpPr/>
            <p:nvPr/>
          </p:nvGrpSpPr>
          <p:grpSpPr>
            <a:xfrm>
              <a:off x="1781" y="3964"/>
              <a:ext cx="3689" cy="3824"/>
              <a:chOff x="12853" y="2324"/>
              <a:chExt cx="3689" cy="3824"/>
            </a:xfrm>
          </p:grpSpPr>
          <p:sp>
            <p:nvSpPr>
              <p:cNvPr id="40" name="Content Placeholder 2"/>
              <p:cNvSpPr txBox="1"/>
              <p:nvPr/>
            </p:nvSpPr>
            <p:spPr bwMode="auto">
              <a:xfrm>
                <a:off x="13148" y="3177"/>
                <a:ext cx="3165" cy="29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 marL="4572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2pPr>
                <a:lvl3pPr marL="9144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3pPr>
                <a:lvl4pPr marL="13716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4pPr>
                <a:lvl5pPr marL="18288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5pPr>
                <a:lvl6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6pPr>
                <a:lvl7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7pPr>
                <a:lvl8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8pPr>
                <a:lvl9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algn="l" defTabSz="1219200" fontAlgn="base">
                  <a:lnSpc>
                    <a:spcPct val="150000"/>
                  </a:lnSpc>
                  <a:spcBef>
                    <a:spcPts val="1335"/>
                  </a:spcBef>
                  <a:spcAft>
                    <a:spcPct val="0"/>
                  </a:spcAft>
                </a:pPr>
                <a:r>
                  <a:rPr lang="en-US" altLang="zh-CN" sz="1200" dirty="0">
                    <a:solidFill>
                      <a:schemeClr val="bg1"/>
                    </a:solidFill>
                    <a:latin typeface="微软雅黑" panose="020B0503020204020204" pitchFamily="34" charset="-122"/>
                    <a:cs typeface="+mn-ea"/>
                    <a:sym typeface="+mn-lt"/>
                  </a:rPr>
                  <a:t>单击输入你的正文，文字是您的思想提炼，为了最终演示发布的良好效果，请尽量言简意赅的阐述观点；根据需要，可酌情增减文字，以便观者可以准确理解您所传达的信息。</a:t>
                </a:r>
                <a:endPara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1" name="文本框 40"/>
              <p:cNvSpPr txBox="1"/>
              <p:nvPr/>
            </p:nvSpPr>
            <p:spPr>
              <a:xfrm>
                <a:off x="12853" y="2324"/>
                <a:ext cx="3689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请添加您的标题</a:t>
                </a:r>
                <a:endParaRPr lang="zh-CN" altLang="en-US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cxnSp>
          <p:nvCxnSpPr>
            <p:cNvPr id="42" name="直接连接符 41"/>
            <p:cNvCxnSpPr/>
            <p:nvPr/>
          </p:nvCxnSpPr>
          <p:spPr>
            <a:xfrm>
              <a:off x="2143" y="3852"/>
              <a:ext cx="2894" cy="0"/>
            </a:xfrm>
            <a:prstGeom prst="line">
              <a:avLst/>
            </a:prstGeom>
            <a:ln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>
              <a:off x="2143" y="4667"/>
              <a:ext cx="2894" cy="0"/>
            </a:xfrm>
            <a:prstGeom prst="line">
              <a:avLst/>
            </a:prstGeom>
            <a:ln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组合 43"/>
          <p:cNvGrpSpPr/>
          <p:nvPr/>
        </p:nvGrpSpPr>
        <p:grpSpPr>
          <a:xfrm>
            <a:off x="8511540" y="2446020"/>
            <a:ext cx="2341880" cy="2499360"/>
            <a:chOff x="1781" y="3852"/>
            <a:chExt cx="3688" cy="3936"/>
          </a:xfrm>
        </p:grpSpPr>
        <p:grpSp>
          <p:nvGrpSpPr>
            <p:cNvPr id="45" name="组合 44"/>
            <p:cNvGrpSpPr/>
            <p:nvPr/>
          </p:nvGrpSpPr>
          <p:grpSpPr>
            <a:xfrm>
              <a:off x="1781" y="3964"/>
              <a:ext cx="3689" cy="3824"/>
              <a:chOff x="12853" y="2324"/>
              <a:chExt cx="3689" cy="3824"/>
            </a:xfrm>
          </p:grpSpPr>
          <p:sp>
            <p:nvSpPr>
              <p:cNvPr id="46" name="Content Placeholder 2"/>
              <p:cNvSpPr txBox="1"/>
              <p:nvPr/>
            </p:nvSpPr>
            <p:spPr bwMode="auto">
              <a:xfrm>
                <a:off x="13148" y="3177"/>
                <a:ext cx="3165" cy="29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 marL="4572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2pPr>
                <a:lvl3pPr marL="9144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3pPr>
                <a:lvl4pPr marL="13716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4pPr>
                <a:lvl5pPr marL="1828800"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5pPr>
                <a:lvl6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6pPr>
                <a:lvl7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7pPr>
                <a:lvl8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8pPr>
                <a:lvl9pPr indent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algn="l" defTabSz="1219200" fontAlgn="base">
                  <a:lnSpc>
                    <a:spcPct val="150000"/>
                  </a:lnSpc>
                  <a:spcBef>
                    <a:spcPts val="1335"/>
                  </a:spcBef>
                  <a:spcAft>
                    <a:spcPct val="0"/>
                  </a:spcAft>
                </a:pPr>
                <a:r>
                  <a:rPr lang="en-US" altLang="zh-CN" sz="1200" dirty="0">
                    <a:solidFill>
                      <a:schemeClr val="bg1"/>
                    </a:solidFill>
                    <a:latin typeface="微软雅黑" panose="020B0503020204020204" pitchFamily="34" charset="-122"/>
                    <a:cs typeface="+mn-ea"/>
                    <a:sym typeface="+mn-lt"/>
                  </a:rPr>
                  <a:t>单击输入你的正文，文字是您的思想提炼，为了最终演示发布的良好效果，请尽量言简意赅的阐述观点；根据需要，可酌情增减文字，以便观者可以准确理解您所传达的信息。</a:t>
                </a:r>
                <a:endPara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7" name="文本框 46"/>
              <p:cNvSpPr txBox="1"/>
              <p:nvPr/>
            </p:nvSpPr>
            <p:spPr>
              <a:xfrm>
                <a:off x="12853" y="2324"/>
                <a:ext cx="3689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请添加您的标题</a:t>
                </a:r>
                <a:endParaRPr lang="zh-CN" altLang="en-US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cxnSp>
          <p:nvCxnSpPr>
            <p:cNvPr id="48" name="直接连接符 47"/>
            <p:cNvCxnSpPr/>
            <p:nvPr/>
          </p:nvCxnSpPr>
          <p:spPr>
            <a:xfrm>
              <a:off x="2143" y="3852"/>
              <a:ext cx="2894" cy="0"/>
            </a:xfrm>
            <a:prstGeom prst="line">
              <a:avLst/>
            </a:prstGeom>
            <a:ln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2143" y="4667"/>
              <a:ext cx="2894" cy="0"/>
            </a:xfrm>
            <a:prstGeom prst="line">
              <a:avLst/>
            </a:prstGeom>
            <a:ln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502410" y="1626235"/>
            <a:ext cx="2036445" cy="3298825"/>
            <a:chOff x="4703" y="2422"/>
            <a:chExt cx="3465" cy="561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7208" y="2422"/>
              <a:ext cx="960" cy="281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直接连接符 1"/>
            <p:cNvCxnSpPr/>
            <p:nvPr/>
          </p:nvCxnSpPr>
          <p:spPr>
            <a:xfrm flipV="1">
              <a:off x="7208" y="5222"/>
              <a:ext cx="960" cy="281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 flipH="1">
              <a:off x="4703" y="8017"/>
              <a:ext cx="2514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椭圆 31"/>
          <p:cNvSpPr/>
          <p:nvPr/>
        </p:nvSpPr>
        <p:spPr>
          <a:xfrm>
            <a:off x="1207770" y="4344670"/>
            <a:ext cx="1172845" cy="1172845"/>
          </a:xfrm>
          <a:prstGeom prst="ellipse">
            <a:avLst/>
          </a:prstGeom>
          <a:solidFill>
            <a:srgbClr val="0767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951865" y="2307590"/>
            <a:ext cx="2186305" cy="1832610"/>
            <a:chOff x="2638" y="6294"/>
            <a:chExt cx="3443" cy="2886"/>
          </a:xfrm>
        </p:grpSpPr>
        <p:sp>
          <p:nvSpPr>
            <p:cNvPr id="10" name="Content Placeholder 2"/>
            <p:cNvSpPr txBox="1"/>
            <p:nvPr/>
          </p:nvSpPr>
          <p:spPr bwMode="auto">
            <a:xfrm>
              <a:off x="2638" y="6824"/>
              <a:ext cx="3443" cy="2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fontAlgn="auto">
                <a:lnSpc>
                  <a:spcPct val="10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sym typeface="+mn-ea"/>
                </a:rPr>
                <a:t>单击输入你的正文，文字是您的思想提炼，为了最终演示发布的良好效果，请尽量言简意赅的阐述观点；根据需要，可酌情增减文字，以便观者可以准确理解您所传达的信息。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638" y="6294"/>
              <a:ext cx="2528" cy="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rgbClr val="26226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sz="1600" dirty="0">
                <a:solidFill>
                  <a:srgbClr val="26226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4185285" y="1626235"/>
            <a:ext cx="2036445" cy="3298825"/>
            <a:chOff x="4703" y="2422"/>
            <a:chExt cx="3465" cy="5610"/>
          </a:xfrm>
        </p:grpSpPr>
        <p:cxnSp>
          <p:nvCxnSpPr>
            <p:cNvPr id="40" name="直接连接符 39"/>
            <p:cNvCxnSpPr/>
            <p:nvPr/>
          </p:nvCxnSpPr>
          <p:spPr>
            <a:xfrm>
              <a:off x="7208" y="2422"/>
              <a:ext cx="960" cy="281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V="1">
              <a:off x="7208" y="5222"/>
              <a:ext cx="960" cy="281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flipH="1">
              <a:off x="4703" y="8017"/>
              <a:ext cx="2514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椭圆 42"/>
          <p:cNvSpPr/>
          <p:nvPr/>
        </p:nvSpPr>
        <p:spPr>
          <a:xfrm>
            <a:off x="3890645" y="4344670"/>
            <a:ext cx="1172845" cy="1172845"/>
          </a:xfrm>
          <a:prstGeom prst="ellipse">
            <a:avLst/>
          </a:prstGeom>
          <a:solidFill>
            <a:srgbClr val="25A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3634740" y="2307590"/>
            <a:ext cx="2186305" cy="1832610"/>
            <a:chOff x="2638" y="6294"/>
            <a:chExt cx="3443" cy="2886"/>
          </a:xfrm>
        </p:grpSpPr>
        <p:sp>
          <p:nvSpPr>
            <p:cNvPr id="45" name="Content Placeholder 2"/>
            <p:cNvSpPr txBox="1"/>
            <p:nvPr/>
          </p:nvSpPr>
          <p:spPr bwMode="auto">
            <a:xfrm>
              <a:off x="2638" y="6824"/>
              <a:ext cx="3443" cy="2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fontAlgn="auto">
                <a:lnSpc>
                  <a:spcPct val="10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sym typeface="+mn-ea"/>
                </a:rPr>
                <a:t>单击输入你的正文，文字是您的思想提炼，为了最终演示发布的良好效果，请尽量言简意赅的阐述观点；根据需要，可酌情增减文字，以便观者可以准确理解您所传达的信息。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2638" y="6294"/>
              <a:ext cx="2528" cy="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rgbClr val="26226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sz="1600" dirty="0">
                <a:solidFill>
                  <a:srgbClr val="26226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6868160" y="1626235"/>
            <a:ext cx="2036445" cy="3298825"/>
            <a:chOff x="4703" y="2422"/>
            <a:chExt cx="3465" cy="5610"/>
          </a:xfrm>
        </p:grpSpPr>
        <p:cxnSp>
          <p:nvCxnSpPr>
            <p:cNvPr id="49" name="直接连接符 48"/>
            <p:cNvCxnSpPr/>
            <p:nvPr/>
          </p:nvCxnSpPr>
          <p:spPr>
            <a:xfrm>
              <a:off x="7208" y="2422"/>
              <a:ext cx="960" cy="281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 flipV="1">
              <a:off x="7208" y="5222"/>
              <a:ext cx="960" cy="281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 flipH="1">
              <a:off x="4703" y="8017"/>
              <a:ext cx="2514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椭圆 63"/>
          <p:cNvSpPr/>
          <p:nvPr/>
        </p:nvSpPr>
        <p:spPr>
          <a:xfrm>
            <a:off x="6573520" y="4344670"/>
            <a:ext cx="1172845" cy="1172845"/>
          </a:xfrm>
          <a:prstGeom prst="ellipse">
            <a:avLst/>
          </a:prstGeom>
          <a:solidFill>
            <a:srgbClr val="48C2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6317615" y="2307590"/>
            <a:ext cx="2186305" cy="1832610"/>
            <a:chOff x="2638" y="6294"/>
            <a:chExt cx="3443" cy="2886"/>
          </a:xfrm>
        </p:grpSpPr>
        <p:sp>
          <p:nvSpPr>
            <p:cNvPr id="67" name="Content Placeholder 2"/>
            <p:cNvSpPr txBox="1"/>
            <p:nvPr/>
          </p:nvSpPr>
          <p:spPr bwMode="auto">
            <a:xfrm>
              <a:off x="2638" y="6824"/>
              <a:ext cx="3443" cy="2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fontAlgn="auto">
                <a:lnSpc>
                  <a:spcPct val="10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sym typeface="+mn-ea"/>
                </a:rPr>
                <a:t>单击输入你的正文，文字是您的思想提炼，为了最终演示发布的良好效果，请尽量言简意赅的阐述观点；根据需要，可酌情增减文字，以便观者可以准确理解您所传达的信息。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2638" y="6294"/>
              <a:ext cx="2528" cy="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rgbClr val="26226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sz="1600" dirty="0">
                <a:solidFill>
                  <a:srgbClr val="26226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9551035" y="1626235"/>
            <a:ext cx="2036445" cy="3298825"/>
            <a:chOff x="4703" y="2422"/>
            <a:chExt cx="3465" cy="5610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7208" y="2422"/>
              <a:ext cx="960" cy="281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V="1">
              <a:off x="7208" y="5222"/>
              <a:ext cx="960" cy="281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4703" y="8017"/>
              <a:ext cx="2514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椭圆 15"/>
          <p:cNvSpPr/>
          <p:nvPr/>
        </p:nvSpPr>
        <p:spPr>
          <a:xfrm>
            <a:off x="9256395" y="4344670"/>
            <a:ext cx="1172845" cy="1172845"/>
          </a:xfrm>
          <a:prstGeom prst="ellipse">
            <a:avLst/>
          </a:prstGeom>
          <a:solidFill>
            <a:srgbClr val="82D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9000490" y="2307590"/>
            <a:ext cx="2186305" cy="1832610"/>
            <a:chOff x="2638" y="6294"/>
            <a:chExt cx="3443" cy="2886"/>
          </a:xfrm>
        </p:grpSpPr>
        <p:sp>
          <p:nvSpPr>
            <p:cNvPr id="18" name="Content Placeholder 2"/>
            <p:cNvSpPr txBox="1"/>
            <p:nvPr/>
          </p:nvSpPr>
          <p:spPr bwMode="auto">
            <a:xfrm>
              <a:off x="2638" y="6824"/>
              <a:ext cx="3443" cy="2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fontAlgn="auto">
                <a:lnSpc>
                  <a:spcPct val="10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sym typeface="+mn-ea"/>
                </a:rPr>
                <a:t>单击输入你的正文，文字是您的思想提炼，为了最终演示发布的良好效果，请尽量言简意赅的阐述观点；根据需要，可酌情增减文字，以便观者可以准确理解您所传达的信息。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638" y="6294"/>
              <a:ext cx="2528" cy="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rgbClr val="26226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sz="1600" dirty="0">
                <a:solidFill>
                  <a:srgbClr val="26226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477010" y="4649470"/>
            <a:ext cx="665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04b_03b Regular" charset="0"/>
              </a:rPr>
              <a:t>01</a:t>
            </a:r>
            <a:endParaRPr lang="en-US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04b_03b Regular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185285" y="4639310"/>
            <a:ext cx="665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04b_03b Regular" charset="0"/>
              </a:rPr>
              <a:t>02</a:t>
            </a:r>
            <a:endParaRPr lang="en-US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04b_03b Regular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842125" y="4649470"/>
            <a:ext cx="665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04b_03b Regular" charset="0"/>
              </a:rPr>
              <a:t>03</a:t>
            </a:r>
            <a:endParaRPr lang="en-US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04b_03b Regular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525000" y="4649470"/>
            <a:ext cx="665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04b_03b Regular" charset="0"/>
              </a:rPr>
              <a:t>04</a:t>
            </a:r>
            <a:endParaRPr lang="en-US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04b_03b Regular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24660" y="2934970"/>
            <a:ext cx="8342630" cy="1717675"/>
            <a:chOff x="838" y="3581"/>
            <a:chExt cx="17763" cy="3657"/>
          </a:xfrm>
        </p:grpSpPr>
        <p:sp>
          <p:nvSpPr>
            <p:cNvPr id="19" name="任意多边形 18"/>
            <p:cNvSpPr/>
            <p:nvPr/>
          </p:nvSpPr>
          <p:spPr>
            <a:xfrm>
              <a:off x="838" y="3581"/>
              <a:ext cx="4131" cy="3637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131" h="3637">
                  <a:moveTo>
                    <a:pt x="0" y="0"/>
                  </a:moveTo>
                  <a:lnTo>
                    <a:pt x="3637" y="0"/>
                  </a:lnTo>
                  <a:lnTo>
                    <a:pt x="3637" y="1326"/>
                  </a:lnTo>
                  <a:lnTo>
                    <a:pt x="3639" y="1326"/>
                  </a:lnTo>
                  <a:cubicBezTo>
                    <a:pt x="3911" y="1326"/>
                    <a:pt x="4131" y="1546"/>
                    <a:pt x="4131" y="1819"/>
                  </a:cubicBezTo>
                  <a:cubicBezTo>
                    <a:pt x="4131" y="2091"/>
                    <a:pt x="3911" y="2311"/>
                    <a:pt x="3639" y="2311"/>
                  </a:cubicBezTo>
                  <a:lnTo>
                    <a:pt x="3637" y="2311"/>
                  </a:lnTo>
                  <a:lnTo>
                    <a:pt x="3637" y="3637"/>
                  </a:lnTo>
                  <a:lnTo>
                    <a:pt x="0" y="3637"/>
                  </a:lnTo>
                  <a:lnTo>
                    <a:pt x="0" y="2393"/>
                  </a:lnTo>
                  <a:lnTo>
                    <a:pt x="28" y="2388"/>
                  </a:lnTo>
                  <a:cubicBezTo>
                    <a:pt x="293" y="2334"/>
                    <a:pt x="492" y="2099"/>
                    <a:pt x="492" y="1819"/>
                  </a:cubicBezTo>
                  <a:cubicBezTo>
                    <a:pt x="492" y="1538"/>
                    <a:pt x="293" y="1303"/>
                    <a:pt x="28" y="1249"/>
                  </a:cubicBezTo>
                  <a:lnTo>
                    <a:pt x="0" y="12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D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任意多边形 29"/>
            <p:cNvSpPr/>
            <p:nvPr/>
          </p:nvSpPr>
          <p:spPr>
            <a:xfrm>
              <a:off x="4577" y="3581"/>
              <a:ext cx="4131" cy="3637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131" h="3637">
                  <a:moveTo>
                    <a:pt x="0" y="0"/>
                  </a:moveTo>
                  <a:lnTo>
                    <a:pt x="3637" y="0"/>
                  </a:lnTo>
                  <a:lnTo>
                    <a:pt x="3637" y="1326"/>
                  </a:lnTo>
                  <a:lnTo>
                    <a:pt x="3639" y="1326"/>
                  </a:lnTo>
                  <a:cubicBezTo>
                    <a:pt x="3911" y="1326"/>
                    <a:pt x="4131" y="1546"/>
                    <a:pt x="4131" y="1819"/>
                  </a:cubicBezTo>
                  <a:cubicBezTo>
                    <a:pt x="4131" y="2091"/>
                    <a:pt x="3911" y="2311"/>
                    <a:pt x="3639" y="2311"/>
                  </a:cubicBezTo>
                  <a:lnTo>
                    <a:pt x="3637" y="2311"/>
                  </a:lnTo>
                  <a:lnTo>
                    <a:pt x="3637" y="3637"/>
                  </a:lnTo>
                  <a:lnTo>
                    <a:pt x="0" y="3637"/>
                  </a:lnTo>
                  <a:lnTo>
                    <a:pt x="0" y="2393"/>
                  </a:lnTo>
                  <a:lnTo>
                    <a:pt x="28" y="2388"/>
                  </a:lnTo>
                  <a:cubicBezTo>
                    <a:pt x="293" y="2334"/>
                    <a:pt x="492" y="2099"/>
                    <a:pt x="492" y="1819"/>
                  </a:cubicBezTo>
                  <a:cubicBezTo>
                    <a:pt x="492" y="1538"/>
                    <a:pt x="293" y="1303"/>
                    <a:pt x="28" y="1249"/>
                  </a:cubicBezTo>
                  <a:lnTo>
                    <a:pt x="0" y="12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C2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任意多边形 31"/>
            <p:cNvSpPr/>
            <p:nvPr/>
          </p:nvSpPr>
          <p:spPr>
            <a:xfrm>
              <a:off x="8359" y="3581"/>
              <a:ext cx="4131" cy="3637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131" h="3637">
                  <a:moveTo>
                    <a:pt x="0" y="0"/>
                  </a:moveTo>
                  <a:lnTo>
                    <a:pt x="3637" y="0"/>
                  </a:lnTo>
                  <a:lnTo>
                    <a:pt x="3637" y="1326"/>
                  </a:lnTo>
                  <a:lnTo>
                    <a:pt x="3639" y="1326"/>
                  </a:lnTo>
                  <a:cubicBezTo>
                    <a:pt x="3911" y="1326"/>
                    <a:pt x="4131" y="1546"/>
                    <a:pt x="4131" y="1819"/>
                  </a:cubicBezTo>
                  <a:cubicBezTo>
                    <a:pt x="4131" y="2091"/>
                    <a:pt x="3911" y="2311"/>
                    <a:pt x="3639" y="2311"/>
                  </a:cubicBezTo>
                  <a:lnTo>
                    <a:pt x="3637" y="2311"/>
                  </a:lnTo>
                  <a:lnTo>
                    <a:pt x="3637" y="3637"/>
                  </a:lnTo>
                  <a:lnTo>
                    <a:pt x="0" y="3637"/>
                  </a:lnTo>
                  <a:lnTo>
                    <a:pt x="0" y="2393"/>
                  </a:lnTo>
                  <a:lnTo>
                    <a:pt x="28" y="2388"/>
                  </a:lnTo>
                  <a:cubicBezTo>
                    <a:pt x="293" y="2334"/>
                    <a:pt x="492" y="2099"/>
                    <a:pt x="492" y="1819"/>
                  </a:cubicBezTo>
                  <a:cubicBezTo>
                    <a:pt x="492" y="1538"/>
                    <a:pt x="293" y="1303"/>
                    <a:pt x="28" y="1249"/>
                  </a:cubicBezTo>
                  <a:lnTo>
                    <a:pt x="0" y="12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A9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任意多边形 32"/>
            <p:cNvSpPr/>
            <p:nvPr/>
          </p:nvSpPr>
          <p:spPr>
            <a:xfrm>
              <a:off x="12115" y="3581"/>
              <a:ext cx="4131" cy="3637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131" h="3637">
                  <a:moveTo>
                    <a:pt x="0" y="0"/>
                  </a:moveTo>
                  <a:lnTo>
                    <a:pt x="3637" y="0"/>
                  </a:lnTo>
                  <a:lnTo>
                    <a:pt x="3637" y="1326"/>
                  </a:lnTo>
                  <a:lnTo>
                    <a:pt x="3639" y="1326"/>
                  </a:lnTo>
                  <a:cubicBezTo>
                    <a:pt x="3911" y="1326"/>
                    <a:pt x="4131" y="1546"/>
                    <a:pt x="4131" y="1819"/>
                  </a:cubicBezTo>
                  <a:cubicBezTo>
                    <a:pt x="4131" y="2091"/>
                    <a:pt x="3911" y="2311"/>
                    <a:pt x="3639" y="2311"/>
                  </a:cubicBezTo>
                  <a:lnTo>
                    <a:pt x="3637" y="2311"/>
                  </a:lnTo>
                  <a:lnTo>
                    <a:pt x="3637" y="3637"/>
                  </a:lnTo>
                  <a:lnTo>
                    <a:pt x="0" y="3637"/>
                  </a:lnTo>
                  <a:lnTo>
                    <a:pt x="0" y="2393"/>
                  </a:lnTo>
                  <a:lnTo>
                    <a:pt x="28" y="2388"/>
                  </a:lnTo>
                  <a:cubicBezTo>
                    <a:pt x="293" y="2334"/>
                    <a:pt x="492" y="2099"/>
                    <a:pt x="492" y="1819"/>
                  </a:cubicBezTo>
                  <a:cubicBezTo>
                    <a:pt x="492" y="1538"/>
                    <a:pt x="293" y="1303"/>
                    <a:pt x="28" y="1249"/>
                  </a:cubicBezTo>
                  <a:lnTo>
                    <a:pt x="0" y="12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任意多边形 35"/>
            <p:cNvSpPr/>
            <p:nvPr/>
          </p:nvSpPr>
          <p:spPr>
            <a:xfrm>
              <a:off x="15879" y="3581"/>
              <a:ext cx="2722" cy="365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2722" h="3657">
                  <a:moveTo>
                    <a:pt x="0" y="0"/>
                  </a:moveTo>
                  <a:lnTo>
                    <a:pt x="2135" y="1468"/>
                  </a:lnTo>
                  <a:lnTo>
                    <a:pt x="2143" y="1464"/>
                  </a:lnTo>
                  <a:cubicBezTo>
                    <a:pt x="2196" y="1439"/>
                    <a:pt x="2255" y="1425"/>
                    <a:pt x="2318" y="1425"/>
                  </a:cubicBezTo>
                  <a:cubicBezTo>
                    <a:pt x="2541" y="1425"/>
                    <a:pt x="2722" y="1605"/>
                    <a:pt x="2722" y="1829"/>
                  </a:cubicBezTo>
                  <a:cubicBezTo>
                    <a:pt x="2722" y="2052"/>
                    <a:pt x="2541" y="2233"/>
                    <a:pt x="2318" y="2233"/>
                  </a:cubicBezTo>
                  <a:cubicBezTo>
                    <a:pt x="2255" y="2233"/>
                    <a:pt x="2196" y="2218"/>
                    <a:pt x="2143" y="2193"/>
                  </a:cubicBezTo>
                  <a:lnTo>
                    <a:pt x="2135" y="2189"/>
                  </a:lnTo>
                  <a:lnTo>
                    <a:pt x="0" y="3657"/>
                  </a:lnTo>
                  <a:lnTo>
                    <a:pt x="0" y="2458"/>
                  </a:lnTo>
                  <a:lnTo>
                    <a:pt x="6" y="2456"/>
                  </a:lnTo>
                  <a:cubicBezTo>
                    <a:pt x="298" y="2397"/>
                    <a:pt x="518" y="2138"/>
                    <a:pt x="518" y="1829"/>
                  </a:cubicBezTo>
                  <a:cubicBezTo>
                    <a:pt x="518" y="1519"/>
                    <a:pt x="298" y="1260"/>
                    <a:pt x="6" y="1201"/>
                  </a:cubicBezTo>
                  <a:lnTo>
                    <a:pt x="0" y="11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767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5" name="任意多边形 44"/>
          <p:cNvSpPr/>
          <p:nvPr/>
        </p:nvSpPr>
        <p:spPr>
          <a:xfrm>
            <a:off x="7611110" y="3501390"/>
            <a:ext cx="585470" cy="49276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3001" h="2507">
                <a:moveTo>
                  <a:pt x="5" y="2351"/>
                </a:moveTo>
                <a:lnTo>
                  <a:pt x="5" y="2346"/>
                </a:lnTo>
                <a:cubicBezTo>
                  <a:pt x="3" y="2261"/>
                  <a:pt x="89" y="2192"/>
                  <a:pt x="158" y="2194"/>
                </a:cubicBezTo>
                <a:lnTo>
                  <a:pt x="162" y="2194"/>
                </a:lnTo>
                <a:lnTo>
                  <a:pt x="163" y="2194"/>
                </a:lnTo>
                <a:cubicBezTo>
                  <a:pt x="171" y="2194"/>
                  <a:pt x="186" y="2196"/>
                  <a:pt x="185" y="2196"/>
                </a:cubicBezTo>
                <a:cubicBezTo>
                  <a:pt x="187" y="2195"/>
                  <a:pt x="197" y="2194"/>
                  <a:pt x="198" y="2194"/>
                </a:cubicBezTo>
                <a:lnTo>
                  <a:pt x="198" y="2194"/>
                </a:lnTo>
                <a:lnTo>
                  <a:pt x="2801" y="2194"/>
                </a:lnTo>
                <a:lnTo>
                  <a:pt x="2802" y="2194"/>
                </a:lnTo>
                <a:cubicBezTo>
                  <a:pt x="2808" y="2194"/>
                  <a:pt x="2818" y="2197"/>
                  <a:pt x="2817" y="2197"/>
                </a:cubicBezTo>
                <a:cubicBezTo>
                  <a:pt x="2824" y="2195"/>
                  <a:pt x="2840" y="2194"/>
                  <a:pt x="2843" y="2194"/>
                </a:cubicBezTo>
                <a:lnTo>
                  <a:pt x="2844" y="2194"/>
                </a:lnTo>
                <a:lnTo>
                  <a:pt x="2844" y="2194"/>
                </a:lnTo>
                <a:lnTo>
                  <a:pt x="2845" y="2194"/>
                </a:lnTo>
                <a:lnTo>
                  <a:pt x="2849" y="2194"/>
                </a:lnTo>
                <a:cubicBezTo>
                  <a:pt x="2935" y="2192"/>
                  <a:pt x="3003" y="2278"/>
                  <a:pt x="3001" y="2347"/>
                </a:cubicBezTo>
                <a:lnTo>
                  <a:pt x="3001" y="2351"/>
                </a:lnTo>
                <a:lnTo>
                  <a:pt x="3001" y="2355"/>
                </a:lnTo>
                <a:cubicBezTo>
                  <a:pt x="3004" y="2441"/>
                  <a:pt x="2917" y="2509"/>
                  <a:pt x="2848" y="2507"/>
                </a:cubicBezTo>
                <a:lnTo>
                  <a:pt x="2845" y="2507"/>
                </a:lnTo>
                <a:lnTo>
                  <a:pt x="2843" y="2507"/>
                </a:lnTo>
                <a:lnTo>
                  <a:pt x="2842" y="2507"/>
                </a:lnTo>
                <a:cubicBezTo>
                  <a:pt x="2833" y="2507"/>
                  <a:pt x="2818" y="2505"/>
                  <a:pt x="2817" y="2505"/>
                </a:cubicBezTo>
                <a:cubicBezTo>
                  <a:pt x="2815" y="2506"/>
                  <a:pt x="2804" y="2507"/>
                  <a:pt x="2802" y="2507"/>
                </a:cubicBezTo>
                <a:lnTo>
                  <a:pt x="2801" y="2507"/>
                </a:lnTo>
                <a:lnTo>
                  <a:pt x="2801" y="2507"/>
                </a:lnTo>
                <a:lnTo>
                  <a:pt x="198" y="2507"/>
                </a:lnTo>
                <a:lnTo>
                  <a:pt x="197" y="2507"/>
                </a:lnTo>
                <a:cubicBezTo>
                  <a:pt x="192" y="2507"/>
                  <a:pt x="184" y="2505"/>
                  <a:pt x="185" y="2505"/>
                </a:cubicBezTo>
                <a:cubicBezTo>
                  <a:pt x="180" y="2506"/>
                  <a:pt x="165" y="2507"/>
                  <a:pt x="163" y="2507"/>
                </a:cubicBezTo>
                <a:lnTo>
                  <a:pt x="162" y="2507"/>
                </a:lnTo>
                <a:lnTo>
                  <a:pt x="162" y="2507"/>
                </a:lnTo>
                <a:lnTo>
                  <a:pt x="162" y="2507"/>
                </a:lnTo>
                <a:lnTo>
                  <a:pt x="157" y="2507"/>
                </a:lnTo>
                <a:cubicBezTo>
                  <a:pt x="72" y="2510"/>
                  <a:pt x="3" y="2423"/>
                  <a:pt x="5" y="2354"/>
                </a:cubicBezTo>
                <a:lnTo>
                  <a:pt x="5" y="2351"/>
                </a:lnTo>
                <a:close/>
                <a:moveTo>
                  <a:pt x="0" y="333"/>
                </a:moveTo>
                <a:lnTo>
                  <a:pt x="0" y="325"/>
                </a:lnTo>
                <a:cubicBezTo>
                  <a:pt x="-5" y="142"/>
                  <a:pt x="179" y="-4"/>
                  <a:pt x="325" y="0"/>
                </a:cubicBezTo>
                <a:lnTo>
                  <a:pt x="333" y="0"/>
                </a:lnTo>
                <a:lnTo>
                  <a:pt x="2668" y="0"/>
                </a:lnTo>
                <a:lnTo>
                  <a:pt x="2676" y="0"/>
                </a:lnTo>
                <a:cubicBezTo>
                  <a:pt x="2859" y="-5"/>
                  <a:pt x="3005" y="179"/>
                  <a:pt x="3001" y="325"/>
                </a:cubicBezTo>
                <a:lnTo>
                  <a:pt x="3001" y="333"/>
                </a:lnTo>
                <a:lnTo>
                  <a:pt x="3001" y="1667"/>
                </a:lnTo>
                <a:lnTo>
                  <a:pt x="3001" y="1675"/>
                </a:lnTo>
                <a:cubicBezTo>
                  <a:pt x="3006" y="1858"/>
                  <a:pt x="2822" y="2004"/>
                  <a:pt x="2676" y="2000"/>
                </a:cubicBezTo>
                <a:lnTo>
                  <a:pt x="2668" y="2000"/>
                </a:lnTo>
                <a:lnTo>
                  <a:pt x="333" y="2000"/>
                </a:lnTo>
                <a:lnTo>
                  <a:pt x="325" y="2000"/>
                </a:lnTo>
                <a:cubicBezTo>
                  <a:pt x="142" y="2005"/>
                  <a:pt x="-4" y="1821"/>
                  <a:pt x="0" y="1675"/>
                </a:cubicBezTo>
                <a:lnTo>
                  <a:pt x="0" y="1667"/>
                </a:lnTo>
                <a:lnTo>
                  <a:pt x="0" y="333"/>
                </a:lnTo>
                <a:close/>
                <a:moveTo>
                  <a:pt x="276" y="495"/>
                </a:moveTo>
                <a:lnTo>
                  <a:pt x="276" y="489"/>
                </a:lnTo>
                <a:cubicBezTo>
                  <a:pt x="272" y="350"/>
                  <a:pt x="411" y="240"/>
                  <a:pt x="522" y="243"/>
                </a:cubicBezTo>
                <a:lnTo>
                  <a:pt x="528" y="243"/>
                </a:lnTo>
                <a:lnTo>
                  <a:pt x="2473" y="243"/>
                </a:lnTo>
                <a:lnTo>
                  <a:pt x="2479" y="243"/>
                </a:lnTo>
                <a:cubicBezTo>
                  <a:pt x="2618" y="239"/>
                  <a:pt x="2728" y="378"/>
                  <a:pt x="2725" y="489"/>
                </a:cubicBezTo>
                <a:lnTo>
                  <a:pt x="2725" y="495"/>
                </a:lnTo>
                <a:lnTo>
                  <a:pt x="2725" y="1505"/>
                </a:lnTo>
                <a:lnTo>
                  <a:pt x="2725" y="1511"/>
                </a:lnTo>
                <a:cubicBezTo>
                  <a:pt x="2729" y="1650"/>
                  <a:pt x="2590" y="1760"/>
                  <a:pt x="2479" y="1757"/>
                </a:cubicBezTo>
                <a:lnTo>
                  <a:pt x="2473" y="1757"/>
                </a:lnTo>
                <a:lnTo>
                  <a:pt x="528" y="1757"/>
                </a:lnTo>
                <a:lnTo>
                  <a:pt x="522" y="1757"/>
                </a:lnTo>
                <a:cubicBezTo>
                  <a:pt x="383" y="1761"/>
                  <a:pt x="273" y="1622"/>
                  <a:pt x="276" y="1511"/>
                </a:cubicBezTo>
                <a:lnTo>
                  <a:pt x="276" y="1505"/>
                </a:lnTo>
                <a:lnTo>
                  <a:pt x="276" y="495"/>
                </a:lnTo>
                <a:close/>
                <a:moveTo>
                  <a:pt x="1331" y="367"/>
                </a:moveTo>
                <a:cubicBezTo>
                  <a:pt x="1332" y="367"/>
                  <a:pt x="1340" y="366"/>
                  <a:pt x="1340" y="366"/>
                </a:cubicBezTo>
                <a:lnTo>
                  <a:pt x="1340" y="366"/>
                </a:lnTo>
                <a:lnTo>
                  <a:pt x="1669" y="366"/>
                </a:lnTo>
                <a:cubicBezTo>
                  <a:pt x="1672" y="366"/>
                  <a:pt x="1677" y="367"/>
                  <a:pt x="1676" y="367"/>
                </a:cubicBezTo>
                <a:lnTo>
                  <a:pt x="1678" y="366"/>
                </a:lnTo>
                <a:lnTo>
                  <a:pt x="1681" y="366"/>
                </a:lnTo>
                <a:lnTo>
                  <a:pt x="1684" y="366"/>
                </a:lnTo>
                <a:lnTo>
                  <a:pt x="1687" y="366"/>
                </a:lnTo>
                <a:lnTo>
                  <a:pt x="1690" y="366"/>
                </a:lnTo>
                <a:cubicBezTo>
                  <a:pt x="1752" y="364"/>
                  <a:pt x="1801" y="426"/>
                  <a:pt x="1799" y="475"/>
                </a:cubicBezTo>
                <a:lnTo>
                  <a:pt x="1799" y="478"/>
                </a:lnTo>
                <a:lnTo>
                  <a:pt x="1799" y="481"/>
                </a:lnTo>
                <a:cubicBezTo>
                  <a:pt x="1801" y="543"/>
                  <a:pt x="1739" y="592"/>
                  <a:pt x="1690" y="590"/>
                </a:cubicBezTo>
                <a:cubicBezTo>
                  <a:pt x="1685" y="590"/>
                  <a:pt x="1672" y="589"/>
                  <a:pt x="1675" y="589"/>
                </a:cubicBezTo>
                <a:lnTo>
                  <a:pt x="1674" y="589"/>
                </a:lnTo>
                <a:lnTo>
                  <a:pt x="1673" y="590"/>
                </a:lnTo>
                <a:lnTo>
                  <a:pt x="1671" y="590"/>
                </a:lnTo>
                <a:lnTo>
                  <a:pt x="1670" y="590"/>
                </a:lnTo>
                <a:lnTo>
                  <a:pt x="1669" y="590"/>
                </a:lnTo>
                <a:lnTo>
                  <a:pt x="1340" y="590"/>
                </a:lnTo>
                <a:lnTo>
                  <a:pt x="1339" y="590"/>
                </a:lnTo>
                <a:cubicBezTo>
                  <a:pt x="1336" y="590"/>
                  <a:pt x="1331" y="589"/>
                  <a:pt x="1331" y="589"/>
                </a:cubicBezTo>
                <a:cubicBezTo>
                  <a:pt x="1326" y="590"/>
                  <a:pt x="1316" y="590"/>
                  <a:pt x="1315" y="590"/>
                </a:cubicBezTo>
                <a:lnTo>
                  <a:pt x="1314" y="590"/>
                </a:lnTo>
                <a:lnTo>
                  <a:pt x="1314" y="590"/>
                </a:lnTo>
                <a:lnTo>
                  <a:pt x="1311" y="590"/>
                </a:lnTo>
                <a:cubicBezTo>
                  <a:pt x="1250" y="592"/>
                  <a:pt x="1201" y="530"/>
                  <a:pt x="1202" y="481"/>
                </a:cubicBezTo>
                <a:lnTo>
                  <a:pt x="1202" y="478"/>
                </a:lnTo>
                <a:lnTo>
                  <a:pt x="1202" y="475"/>
                </a:lnTo>
                <a:cubicBezTo>
                  <a:pt x="1200" y="414"/>
                  <a:pt x="1262" y="365"/>
                  <a:pt x="1311" y="366"/>
                </a:cubicBezTo>
                <a:lnTo>
                  <a:pt x="1314" y="366"/>
                </a:lnTo>
                <a:lnTo>
                  <a:pt x="1315" y="366"/>
                </a:lnTo>
                <a:cubicBezTo>
                  <a:pt x="1322" y="366"/>
                  <a:pt x="1332" y="367"/>
                  <a:pt x="1331" y="3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7" name="AutoShape 48"/>
          <p:cNvSpPr/>
          <p:nvPr/>
        </p:nvSpPr>
        <p:spPr bwMode="auto">
          <a:xfrm>
            <a:off x="2363470" y="3484245"/>
            <a:ext cx="524510" cy="527050"/>
          </a:xfrm>
          <a:custGeom>
            <a:avLst/>
            <a:gdLst>
              <a:gd name="T0" fmla="*/ 0 w 21600"/>
              <a:gd name="T1" fmla="*/ 11506 h 21600"/>
              <a:gd name="T2" fmla="*/ 7091 w 21600"/>
              <a:gd name="T3" fmla="*/ 14436 h 21600"/>
              <a:gd name="T4" fmla="*/ 10145 w 21600"/>
              <a:gd name="T5" fmla="*/ 21600 h 21600"/>
              <a:gd name="T6" fmla="*/ 14291 w 21600"/>
              <a:gd name="T7" fmla="*/ 21600 h 21600"/>
              <a:gd name="T8" fmla="*/ 0 w 21600"/>
              <a:gd name="T9" fmla="*/ 7381 h 21600"/>
              <a:gd name="T10" fmla="*/ 0 w 21600"/>
              <a:gd name="T11" fmla="*/ 11506 h 21600"/>
              <a:gd name="T12" fmla="*/ 0 w 21600"/>
              <a:gd name="T13" fmla="*/ 4125 h 21600"/>
              <a:gd name="T14" fmla="*/ 17455 w 21600"/>
              <a:gd name="T15" fmla="*/ 21600 h 21600"/>
              <a:gd name="T16" fmla="*/ 21600 w 21600"/>
              <a:gd name="T17" fmla="*/ 21600 h 21600"/>
              <a:gd name="T18" fmla="*/ 0 w 21600"/>
              <a:gd name="T19" fmla="*/ 0 h 21600"/>
              <a:gd name="T20" fmla="*/ 0 w 21600"/>
              <a:gd name="T21" fmla="*/ 4125 h 21600"/>
              <a:gd name="T22" fmla="*/ 5782 w 21600"/>
              <a:gd name="T23" fmla="*/ 18669 h 21600"/>
              <a:gd name="T24" fmla="*/ 2836 w 21600"/>
              <a:gd name="T25" fmla="*/ 21600 h 21600"/>
              <a:gd name="T26" fmla="*/ 0 w 21600"/>
              <a:gd name="T27" fmla="*/ 18669 h 21600"/>
              <a:gd name="T28" fmla="*/ 2836 w 21600"/>
              <a:gd name="T29" fmla="*/ 15847 h 21600"/>
              <a:gd name="T30" fmla="*/ 5782 w 21600"/>
              <a:gd name="T31" fmla="*/ 18669 h 21600"/>
              <a:gd name="T32" fmla="*/ 5782 w 21600"/>
              <a:gd name="T33" fmla="*/ 1866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1600" h="21600">
                <a:moveTo>
                  <a:pt x="0" y="11506"/>
                </a:moveTo>
                <a:cubicBezTo>
                  <a:pt x="2727" y="11506"/>
                  <a:pt x="5236" y="12482"/>
                  <a:pt x="7091" y="14436"/>
                </a:cubicBezTo>
                <a:cubicBezTo>
                  <a:pt x="9055" y="16390"/>
                  <a:pt x="10145" y="18886"/>
                  <a:pt x="10145" y="21600"/>
                </a:cubicBezTo>
                <a:cubicBezTo>
                  <a:pt x="14291" y="21600"/>
                  <a:pt x="14291" y="21600"/>
                  <a:pt x="14291" y="21600"/>
                </a:cubicBezTo>
                <a:cubicBezTo>
                  <a:pt x="14291" y="13785"/>
                  <a:pt x="7855" y="7381"/>
                  <a:pt x="0" y="7381"/>
                </a:cubicBezTo>
                <a:lnTo>
                  <a:pt x="0" y="11506"/>
                </a:lnTo>
                <a:close/>
                <a:moveTo>
                  <a:pt x="0" y="4125"/>
                </a:moveTo>
                <a:cubicBezTo>
                  <a:pt x="9600" y="4125"/>
                  <a:pt x="17455" y="11940"/>
                  <a:pt x="17455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9660"/>
                  <a:pt x="11891" y="0"/>
                  <a:pt x="0" y="0"/>
                </a:cubicBezTo>
                <a:lnTo>
                  <a:pt x="0" y="4125"/>
                </a:lnTo>
                <a:close/>
                <a:moveTo>
                  <a:pt x="5782" y="18669"/>
                </a:moveTo>
                <a:cubicBezTo>
                  <a:pt x="5782" y="20297"/>
                  <a:pt x="4473" y="21600"/>
                  <a:pt x="2836" y="21600"/>
                </a:cubicBezTo>
                <a:cubicBezTo>
                  <a:pt x="1309" y="21600"/>
                  <a:pt x="0" y="20297"/>
                  <a:pt x="0" y="18669"/>
                </a:cubicBezTo>
                <a:cubicBezTo>
                  <a:pt x="0" y="17150"/>
                  <a:pt x="1309" y="15847"/>
                  <a:pt x="2836" y="15847"/>
                </a:cubicBezTo>
                <a:cubicBezTo>
                  <a:pt x="4473" y="15847"/>
                  <a:pt x="5782" y="17150"/>
                  <a:pt x="5782" y="18669"/>
                </a:cubicBezTo>
                <a:close/>
                <a:moveTo>
                  <a:pt x="5782" y="18669"/>
                </a:move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50" name="Shape 1090"/>
          <p:cNvSpPr/>
          <p:nvPr/>
        </p:nvSpPr>
        <p:spPr>
          <a:xfrm>
            <a:off x="4084955" y="3536315"/>
            <a:ext cx="592455" cy="5048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64" y="14989"/>
                </a:moveTo>
                <a:lnTo>
                  <a:pt x="16300" y="14989"/>
                </a:lnTo>
                <a:cubicBezTo>
                  <a:pt x="14781" y="14989"/>
                  <a:pt x="13615" y="14098"/>
                  <a:pt x="12532" y="12778"/>
                </a:cubicBezTo>
                <a:cubicBezTo>
                  <a:pt x="12422" y="12943"/>
                  <a:pt x="12313" y="13112"/>
                  <a:pt x="12204" y="13283"/>
                </a:cubicBezTo>
                <a:cubicBezTo>
                  <a:pt x="11728" y="14021"/>
                  <a:pt x="11216" y="14811"/>
                  <a:pt x="10650" y="15592"/>
                </a:cubicBezTo>
                <a:cubicBezTo>
                  <a:pt x="12115" y="17276"/>
                  <a:pt x="13891" y="18547"/>
                  <a:pt x="16300" y="18547"/>
                </a:cubicBezTo>
                <a:lnTo>
                  <a:pt x="17064" y="18547"/>
                </a:lnTo>
                <a:lnTo>
                  <a:pt x="17064" y="21600"/>
                </a:lnTo>
                <a:lnTo>
                  <a:pt x="21600" y="17022"/>
                </a:lnTo>
                <a:lnTo>
                  <a:pt x="17064" y="12444"/>
                </a:lnTo>
                <a:cubicBezTo>
                  <a:pt x="17064" y="12444"/>
                  <a:pt x="17064" y="14989"/>
                  <a:pt x="17064" y="14989"/>
                </a:cubicBezTo>
                <a:close/>
                <a:moveTo>
                  <a:pt x="5844" y="8840"/>
                </a:moveTo>
                <a:cubicBezTo>
                  <a:pt x="6014" y="8580"/>
                  <a:pt x="6185" y="8316"/>
                  <a:pt x="6358" y="8047"/>
                </a:cubicBezTo>
                <a:cubicBezTo>
                  <a:pt x="6781" y="7394"/>
                  <a:pt x="7227" y="6705"/>
                  <a:pt x="7709" y="6019"/>
                </a:cubicBezTo>
                <a:cubicBezTo>
                  <a:pt x="6284" y="4449"/>
                  <a:pt x="4562" y="3290"/>
                  <a:pt x="2260" y="3290"/>
                </a:cubicBezTo>
                <a:lnTo>
                  <a:pt x="0" y="3290"/>
                </a:lnTo>
                <a:lnTo>
                  <a:pt x="0" y="6850"/>
                </a:lnTo>
                <a:lnTo>
                  <a:pt x="2260" y="6850"/>
                </a:lnTo>
                <a:cubicBezTo>
                  <a:pt x="3693" y="6850"/>
                  <a:pt x="4812" y="7643"/>
                  <a:pt x="5844" y="8840"/>
                </a:cubicBezTo>
                <a:close/>
                <a:moveTo>
                  <a:pt x="16300" y="6596"/>
                </a:moveTo>
                <a:lnTo>
                  <a:pt x="17064" y="6596"/>
                </a:lnTo>
                <a:lnTo>
                  <a:pt x="17064" y="9155"/>
                </a:lnTo>
                <a:lnTo>
                  <a:pt x="21600" y="4578"/>
                </a:lnTo>
                <a:lnTo>
                  <a:pt x="17064" y="0"/>
                </a:lnTo>
                <a:lnTo>
                  <a:pt x="17064" y="3036"/>
                </a:lnTo>
                <a:lnTo>
                  <a:pt x="16300" y="3036"/>
                </a:lnTo>
                <a:cubicBezTo>
                  <a:pt x="12312" y="3036"/>
                  <a:pt x="10062" y="6516"/>
                  <a:pt x="8077" y="9587"/>
                </a:cubicBezTo>
                <a:cubicBezTo>
                  <a:pt x="6293" y="12349"/>
                  <a:pt x="4752" y="14735"/>
                  <a:pt x="2260" y="14735"/>
                </a:cubicBezTo>
                <a:lnTo>
                  <a:pt x="0" y="14735"/>
                </a:lnTo>
                <a:lnTo>
                  <a:pt x="0" y="18293"/>
                </a:lnTo>
                <a:lnTo>
                  <a:pt x="2260" y="18293"/>
                </a:lnTo>
                <a:cubicBezTo>
                  <a:pt x="6250" y="18293"/>
                  <a:pt x="8500" y="14814"/>
                  <a:pt x="10485" y="11743"/>
                </a:cubicBezTo>
                <a:cubicBezTo>
                  <a:pt x="12269" y="8981"/>
                  <a:pt x="13810" y="6596"/>
                  <a:pt x="16300" y="6596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0181" tIns="40181" rIns="40181" bIns="40181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375" dirty="0"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9" name="任意多边形 68"/>
          <p:cNvSpPr/>
          <p:nvPr/>
        </p:nvSpPr>
        <p:spPr>
          <a:xfrm rot="2700000">
            <a:off x="5916295" y="3496945"/>
            <a:ext cx="621665" cy="5930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0292" h="9796">
                <a:moveTo>
                  <a:pt x="9079" y="3907"/>
                </a:moveTo>
                <a:cubicBezTo>
                  <a:pt x="9085" y="3904"/>
                  <a:pt x="9195" y="3897"/>
                  <a:pt x="9216" y="3897"/>
                </a:cubicBezTo>
                <a:lnTo>
                  <a:pt x="9217" y="3897"/>
                </a:lnTo>
                <a:lnTo>
                  <a:pt x="9219" y="3897"/>
                </a:lnTo>
                <a:lnTo>
                  <a:pt x="9221" y="3897"/>
                </a:lnTo>
                <a:lnTo>
                  <a:pt x="9222" y="3897"/>
                </a:lnTo>
                <a:lnTo>
                  <a:pt x="9223" y="3897"/>
                </a:lnTo>
                <a:lnTo>
                  <a:pt x="9224" y="3897"/>
                </a:lnTo>
                <a:lnTo>
                  <a:pt x="9224" y="3897"/>
                </a:lnTo>
                <a:lnTo>
                  <a:pt x="9224" y="3897"/>
                </a:lnTo>
                <a:lnTo>
                  <a:pt x="9225" y="3897"/>
                </a:lnTo>
                <a:lnTo>
                  <a:pt x="9253" y="3897"/>
                </a:lnTo>
                <a:lnTo>
                  <a:pt x="9281" y="3897"/>
                </a:lnTo>
                <a:cubicBezTo>
                  <a:pt x="9853" y="3884"/>
                  <a:pt x="10304" y="4506"/>
                  <a:pt x="10291" y="4916"/>
                </a:cubicBezTo>
                <a:lnTo>
                  <a:pt x="10291" y="4938"/>
                </a:lnTo>
                <a:lnTo>
                  <a:pt x="10291" y="4964"/>
                </a:lnTo>
                <a:lnTo>
                  <a:pt x="10291" y="4992"/>
                </a:lnTo>
                <a:lnTo>
                  <a:pt x="10292" y="5020"/>
                </a:lnTo>
                <a:cubicBezTo>
                  <a:pt x="10304" y="5593"/>
                  <a:pt x="9682" y="6044"/>
                  <a:pt x="9273" y="6031"/>
                </a:cubicBezTo>
                <a:lnTo>
                  <a:pt x="9250" y="6031"/>
                </a:lnTo>
                <a:lnTo>
                  <a:pt x="9225" y="6031"/>
                </a:lnTo>
                <a:cubicBezTo>
                  <a:pt x="9221" y="6031"/>
                  <a:pt x="9213" y="6031"/>
                  <a:pt x="9212" y="6031"/>
                </a:cubicBezTo>
                <a:lnTo>
                  <a:pt x="9211" y="6031"/>
                </a:lnTo>
                <a:lnTo>
                  <a:pt x="9211" y="6031"/>
                </a:lnTo>
                <a:lnTo>
                  <a:pt x="9209" y="6031"/>
                </a:lnTo>
                <a:cubicBezTo>
                  <a:pt x="9162" y="6031"/>
                  <a:pt x="9084" y="6022"/>
                  <a:pt x="9079" y="6021"/>
                </a:cubicBezTo>
                <a:lnTo>
                  <a:pt x="9079" y="6021"/>
                </a:lnTo>
                <a:lnTo>
                  <a:pt x="9078" y="6021"/>
                </a:lnTo>
                <a:lnTo>
                  <a:pt x="9078" y="6021"/>
                </a:lnTo>
                <a:lnTo>
                  <a:pt x="9077" y="6021"/>
                </a:lnTo>
                <a:lnTo>
                  <a:pt x="9077" y="6021"/>
                </a:lnTo>
                <a:lnTo>
                  <a:pt x="9077" y="6021"/>
                </a:lnTo>
                <a:lnTo>
                  <a:pt x="9078" y="6021"/>
                </a:lnTo>
                <a:lnTo>
                  <a:pt x="9079" y="6021"/>
                </a:lnTo>
                <a:lnTo>
                  <a:pt x="9079" y="6034"/>
                </a:lnTo>
                <a:lnTo>
                  <a:pt x="6786" y="6034"/>
                </a:lnTo>
                <a:lnTo>
                  <a:pt x="6786" y="3898"/>
                </a:lnTo>
                <a:lnTo>
                  <a:pt x="9079" y="3898"/>
                </a:lnTo>
                <a:lnTo>
                  <a:pt x="9079" y="3907"/>
                </a:lnTo>
                <a:close/>
                <a:moveTo>
                  <a:pt x="8890" y="5299"/>
                </a:moveTo>
                <a:cubicBezTo>
                  <a:pt x="8796" y="5216"/>
                  <a:pt x="8749" y="5061"/>
                  <a:pt x="8751" y="4975"/>
                </a:cubicBezTo>
                <a:lnTo>
                  <a:pt x="8751" y="4970"/>
                </a:lnTo>
                <a:lnTo>
                  <a:pt x="8751" y="4959"/>
                </a:lnTo>
                <a:lnTo>
                  <a:pt x="8750" y="4947"/>
                </a:lnTo>
                <a:lnTo>
                  <a:pt x="8750" y="4935"/>
                </a:lnTo>
                <a:cubicBezTo>
                  <a:pt x="8743" y="4702"/>
                  <a:pt x="9014" y="4482"/>
                  <a:pt x="9198" y="4490"/>
                </a:cubicBezTo>
                <a:lnTo>
                  <a:pt x="9209" y="4490"/>
                </a:lnTo>
                <a:lnTo>
                  <a:pt x="9219" y="4490"/>
                </a:lnTo>
                <a:lnTo>
                  <a:pt x="9231" y="4489"/>
                </a:lnTo>
                <a:lnTo>
                  <a:pt x="9243" y="4489"/>
                </a:lnTo>
                <a:lnTo>
                  <a:pt x="9255" y="4489"/>
                </a:lnTo>
                <a:cubicBezTo>
                  <a:pt x="9487" y="4485"/>
                  <a:pt x="9707" y="4752"/>
                  <a:pt x="9700" y="4937"/>
                </a:cubicBezTo>
                <a:lnTo>
                  <a:pt x="9699" y="4948"/>
                </a:lnTo>
                <a:lnTo>
                  <a:pt x="9699" y="4959"/>
                </a:lnTo>
                <a:lnTo>
                  <a:pt x="9699" y="4970"/>
                </a:lnTo>
                <a:lnTo>
                  <a:pt x="9699" y="4982"/>
                </a:lnTo>
                <a:lnTo>
                  <a:pt x="9700" y="4993"/>
                </a:lnTo>
                <a:cubicBezTo>
                  <a:pt x="9706" y="5227"/>
                  <a:pt x="9436" y="5446"/>
                  <a:pt x="9251" y="5439"/>
                </a:cubicBezTo>
                <a:lnTo>
                  <a:pt x="9241" y="5439"/>
                </a:lnTo>
                <a:lnTo>
                  <a:pt x="9231" y="5438"/>
                </a:lnTo>
                <a:lnTo>
                  <a:pt x="9219" y="5438"/>
                </a:lnTo>
                <a:lnTo>
                  <a:pt x="9213" y="5438"/>
                </a:lnTo>
                <a:lnTo>
                  <a:pt x="9208" y="5438"/>
                </a:lnTo>
                <a:cubicBezTo>
                  <a:pt x="9093" y="5440"/>
                  <a:pt x="8951" y="5367"/>
                  <a:pt x="8890" y="5299"/>
                </a:cubicBezTo>
                <a:close/>
                <a:moveTo>
                  <a:pt x="6453" y="5404"/>
                </a:moveTo>
                <a:lnTo>
                  <a:pt x="6453" y="1111"/>
                </a:lnTo>
                <a:lnTo>
                  <a:pt x="6454" y="1095"/>
                </a:lnTo>
                <a:lnTo>
                  <a:pt x="6454" y="1068"/>
                </a:lnTo>
                <a:lnTo>
                  <a:pt x="6455" y="1039"/>
                </a:lnTo>
                <a:lnTo>
                  <a:pt x="6455" y="1011"/>
                </a:lnTo>
                <a:cubicBezTo>
                  <a:pt x="6468" y="439"/>
                  <a:pt x="5845" y="-12"/>
                  <a:pt x="5436" y="1"/>
                </a:cubicBezTo>
                <a:lnTo>
                  <a:pt x="5413" y="1"/>
                </a:lnTo>
                <a:lnTo>
                  <a:pt x="5388" y="1"/>
                </a:lnTo>
                <a:lnTo>
                  <a:pt x="5359" y="1"/>
                </a:lnTo>
                <a:lnTo>
                  <a:pt x="5331" y="0"/>
                </a:lnTo>
                <a:cubicBezTo>
                  <a:pt x="4759" y="-16"/>
                  <a:pt x="4308" y="619"/>
                  <a:pt x="4321" y="1012"/>
                </a:cubicBezTo>
                <a:lnTo>
                  <a:pt x="4321" y="1034"/>
                </a:lnTo>
                <a:lnTo>
                  <a:pt x="4321" y="1058"/>
                </a:lnTo>
                <a:lnTo>
                  <a:pt x="4317" y="1058"/>
                </a:lnTo>
                <a:lnTo>
                  <a:pt x="4317" y="5404"/>
                </a:lnTo>
                <a:lnTo>
                  <a:pt x="6453" y="5404"/>
                </a:lnTo>
                <a:close/>
                <a:moveTo>
                  <a:pt x="5474" y="4673"/>
                </a:moveTo>
                <a:lnTo>
                  <a:pt x="5474" y="974"/>
                </a:lnTo>
                <a:lnTo>
                  <a:pt x="5475" y="974"/>
                </a:lnTo>
                <a:lnTo>
                  <a:pt x="5475" y="972"/>
                </a:lnTo>
                <a:lnTo>
                  <a:pt x="5474" y="967"/>
                </a:lnTo>
                <a:lnTo>
                  <a:pt x="5474" y="962"/>
                </a:lnTo>
                <a:lnTo>
                  <a:pt x="5474" y="953"/>
                </a:lnTo>
                <a:lnTo>
                  <a:pt x="5473" y="947"/>
                </a:lnTo>
                <a:lnTo>
                  <a:pt x="5473" y="943"/>
                </a:lnTo>
                <a:cubicBezTo>
                  <a:pt x="5471" y="840"/>
                  <a:pt x="5581" y="761"/>
                  <a:pt x="5654" y="763"/>
                </a:cubicBezTo>
                <a:lnTo>
                  <a:pt x="5658" y="763"/>
                </a:lnTo>
                <a:lnTo>
                  <a:pt x="5662" y="763"/>
                </a:lnTo>
                <a:lnTo>
                  <a:pt x="5667" y="763"/>
                </a:lnTo>
                <a:lnTo>
                  <a:pt x="5672" y="763"/>
                </a:lnTo>
                <a:cubicBezTo>
                  <a:pt x="5774" y="761"/>
                  <a:pt x="5854" y="871"/>
                  <a:pt x="5852" y="944"/>
                </a:cubicBezTo>
                <a:lnTo>
                  <a:pt x="5852" y="948"/>
                </a:lnTo>
                <a:lnTo>
                  <a:pt x="5851" y="953"/>
                </a:lnTo>
                <a:lnTo>
                  <a:pt x="5851" y="962"/>
                </a:lnTo>
                <a:lnTo>
                  <a:pt x="5851" y="967"/>
                </a:lnTo>
                <a:lnTo>
                  <a:pt x="5850" y="972"/>
                </a:lnTo>
                <a:lnTo>
                  <a:pt x="5850" y="974"/>
                </a:lnTo>
                <a:lnTo>
                  <a:pt x="5851" y="974"/>
                </a:lnTo>
                <a:lnTo>
                  <a:pt x="5851" y="4673"/>
                </a:lnTo>
                <a:lnTo>
                  <a:pt x="5852" y="4678"/>
                </a:lnTo>
                <a:cubicBezTo>
                  <a:pt x="5854" y="4770"/>
                  <a:pt x="5746" y="4856"/>
                  <a:pt x="5675" y="4854"/>
                </a:cubicBezTo>
                <a:lnTo>
                  <a:pt x="5671" y="4854"/>
                </a:lnTo>
                <a:lnTo>
                  <a:pt x="5667" y="4854"/>
                </a:lnTo>
                <a:lnTo>
                  <a:pt x="5662" y="4854"/>
                </a:lnTo>
                <a:lnTo>
                  <a:pt x="5657" y="4854"/>
                </a:lnTo>
                <a:lnTo>
                  <a:pt x="5652" y="4854"/>
                </a:lnTo>
                <a:lnTo>
                  <a:pt x="5648" y="4854"/>
                </a:lnTo>
                <a:cubicBezTo>
                  <a:pt x="5549" y="4854"/>
                  <a:pt x="5471" y="4740"/>
                  <a:pt x="5473" y="4677"/>
                </a:cubicBezTo>
                <a:lnTo>
                  <a:pt x="5474" y="4673"/>
                </a:lnTo>
                <a:close/>
                <a:moveTo>
                  <a:pt x="4809" y="4689"/>
                </a:moveTo>
                <a:lnTo>
                  <a:pt x="4809" y="990"/>
                </a:lnTo>
                <a:lnTo>
                  <a:pt x="4810" y="990"/>
                </a:lnTo>
                <a:lnTo>
                  <a:pt x="4810" y="988"/>
                </a:lnTo>
                <a:lnTo>
                  <a:pt x="4810" y="983"/>
                </a:lnTo>
                <a:lnTo>
                  <a:pt x="4809" y="978"/>
                </a:lnTo>
                <a:lnTo>
                  <a:pt x="4809" y="973"/>
                </a:lnTo>
                <a:lnTo>
                  <a:pt x="4809" y="968"/>
                </a:lnTo>
                <a:lnTo>
                  <a:pt x="4809" y="963"/>
                </a:lnTo>
                <a:lnTo>
                  <a:pt x="4809" y="958"/>
                </a:lnTo>
                <a:cubicBezTo>
                  <a:pt x="4807" y="857"/>
                  <a:pt x="4917" y="777"/>
                  <a:pt x="4989" y="779"/>
                </a:cubicBezTo>
                <a:lnTo>
                  <a:pt x="4993" y="779"/>
                </a:lnTo>
                <a:lnTo>
                  <a:pt x="4998" y="779"/>
                </a:lnTo>
                <a:lnTo>
                  <a:pt x="5003" y="779"/>
                </a:lnTo>
                <a:lnTo>
                  <a:pt x="5008" y="779"/>
                </a:lnTo>
                <a:cubicBezTo>
                  <a:pt x="5109" y="777"/>
                  <a:pt x="5189" y="887"/>
                  <a:pt x="5187" y="960"/>
                </a:cubicBezTo>
                <a:lnTo>
                  <a:pt x="5187" y="964"/>
                </a:lnTo>
                <a:lnTo>
                  <a:pt x="5187" y="964"/>
                </a:lnTo>
                <a:lnTo>
                  <a:pt x="5187" y="965"/>
                </a:lnTo>
                <a:lnTo>
                  <a:pt x="5187" y="966"/>
                </a:lnTo>
                <a:cubicBezTo>
                  <a:pt x="5187" y="975"/>
                  <a:pt x="5186" y="990"/>
                  <a:pt x="5186" y="990"/>
                </a:cubicBezTo>
                <a:lnTo>
                  <a:pt x="5185" y="990"/>
                </a:lnTo>
                <a:lnTo>
                  <a:pt x="5186" y="990"/>
                </a:lnTo>
                <a:lnTo>
                  <a:pt x="5186" y="990"/>
                </a:lnTo>
                <a:lnTo>
                  <a:pt x="5186" y="990"/>
                </a:lnTo>
                <a:lnTo>
                  <a:pt x="5186" y="990"/>
                </a:lnTo>
                <a:lnTo>
                  <a:pt x="5187" y="990"/>
                </a:lnTo>
                <a:lnTo>
                  <a:pt x="5187" y="4689"/>
                </a:lnTo>
                <a:lnTo>
                  <a:pt x="5187" y="4689"/>
                </a:lnTo>
                <a:lnTo>
                  <a:pt x="5187" y="4693"/>
                </a:lnTo>
                <a:cubicBezTo>
                  <a:pt x="5190" y="4785"/>
                  <a:pt x="5082" y="4871"/>
                  <a:pt x="5011" y="4869"/>
                </a:cubicBezTo>
                <a:lnTo>
                  <a:pt x="5007" y="4869"/>
                </a:lnTo>
                <a:lnTo>
                  <a:pt x="5002" y="4869"/>
                </a:lnTo>
                <a:lnTo>
                  <a:pt x="4998" y="4869"/>
                </a:lnTo>
                <a:lnTo>
                  <a:pt x="4993" y="4869"/>
                </a:lnTo>
                <a:lnTo>
                  <a:pt x="4988" y="4869"/>
                </a:lnTo>
                <a:cubicBezTo>
                  <a:pt x="4887" y="4873"/>
                  <a:pt x="4806" y="4757"/>
                  <a:pt x="4809" y="4692"/>
                </a:cubicBezTo>
                <a:lnTo>
                  <a:pt x="4809" y="4689"/>
                </a:lnTo>
                <a:lnTo>
                  <a:pt x="4809" y="4689"/>
                </a:lnTo>
                <a:close/>
                <a:moveTo>
                  <a:pt x="28" y="4130"/>
                </a:moveTo>
                <a:cubicBezTo>
                  <a:pt x="290" y="3422"/>
                  <a:pt x="1199" y="2919"/>
                  <a:pt x="1844" y="2938"/>
                </a:cubicBezTo>
                <a:lnTo>
                  <a:pt x="1879" y="2938"/>
                </a:lnTo>
                <a:lnTo>
                  <a:pt x="1914" y="2940"/>
                </a:lnTo>
                <a:lnTo>
                  <a:pt x="1968" y="2940"/>
                </a:lnTo>
                <a:cubicBezTo>
                  <a:pt x="3065" y="2926"/>
                  <a:pt x="3927" y="4031"/>
                  <a:pt x="3912" y="4909"/>
                </a:cubicBezTo>
                <a:lnTo>
                  <a:pt x="3912" y="4958"/>
                </a:lnTo>
                <a:lnTo>
                  <a:pt x="3910" y="5006"/>
                </a:lnTo>
                <a:lnTo>
                  <a:pt x="3910" y="5060"/>
                </a:lnTo>
                <a:cubicBezTo>
                  <a:pt x="3924" y="6157"/>
                  <a:pt x="2818" y="7019"/>
                  <a:pt x="1940" y="7003"/>
                </a:cubicBezTo>
                <a:lnTo>
                  <a:pt x="1892" y="7003"/>
                </a:lnTo>
                <a:lnTo>
                  <a:pt x="1843" y="7002"/>
                </a:lnTo>
                <a:lnTo>
                  <a:pt x="1803" y="7002"/>
                </a:lnTo>
                <a:cubicBezTo>
                  <a:pt x="971" y="7020"/>
                  <a:pt x="196" y="6307"/>
                  <a:pt x="0" y="5747"/>
                </a:cubicBezTo>
                <a:lnTo>
                  <a:pt x="1820" y="5779"/>
                </a:lnTo>
                <a:lnTo>
                  <a:pt x="1827" y="5779"/>
                </a:lnTo>
                <a:lnTo>
                  <a:pt x="1835" y="5779"/>
                </a:lnTo>
                <a:cubicBezTo>
                  <a:pt x="1982" y="5781"/>
                  <a:pt x="2099" y="5632"/>
                  <a:pt x="2094" y="5514"/>
                </a:cubicBezTo>
                <a:lnTo>
                  <a:pt x="2113" y="4436"/>
                </a:lnTo>
                <a:lnTo>
                  <a:pt x="2114" y="4429"/>
                </a:lnTo>
                <a:lnTo>
                  <a:pt x="2114" y="4422"/>
                </a:lnTo>
                <a:cubicBezTo>
                  <a:pt x="2116" y="4274"/>
                  <a:pt x="1967" y="4157"/>
                  <a:pt x="1848" y="4162"/>
                </a:cubicBezTo>
                <a:lnTo>
                  <a:pt x="28" y="4130"/>
                </a:lnTo>
                <a:close/>
                <a:moveTo>
                  <a:pt x="4954" y="7302"/>
                </a:moveTo>
                <a:lnTo>
                  <a:pt x="4954" y="5852"/>
                </a:lnTo>
                <a:lnTo>
                  <a:pt x="5665" y="5852"/>
                </a:lnTo>
                <a:lnTo>
                  <a:pt x="5665" y="7308"/>
                </a:lnTo>
                <a:lnTo>
                  <a:pt x="5670" y="7308"/>
                </a:lnTo>
                <a:lnTo>
                  <a:pt x="6000" y="7841"/>
                </a:lnTo>
                <a:lnTo>
                  <a:pt x="5995" y="7841"/>
                </a:lnTo>
                <a:lnTo>
                  <a:pt x="5608" y="9757"/>
                </a:lnTo>
                <a:lnTo>
                  <a:pt x="5002" y="9795"/>
                </a:lnTo>
                <a:lnTo>
                  <a:pt x="4612" y="7816"/>
                </a:lnTo>
                <a:lnTo>
                  <a:pt x="4620" y="7816"/>
                </a:lnTo>
                <a:lnTo>
                  <a:pt x="4954" y="73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1479550" y="1024255"/>
            <a:ext cx="2291715" cy="953770"/>
            <a:chOff x="12450" y="2501"/>
            <a:chExt cx="3609" cy="1502"/>
          </a:xfrm>
        </p:grpSpPr>
        <p:sp>
          <p:nvSpPr>
            <p:cNvPr id="79" name="Content Placeholder 2"/>
            <p:cNvSpPr txBox="1"/>
            <p:nvPr/>
          </p:nvSpPr>
          <p:spPr bwMode="auto">
            <a:xfrm>
              <a:off x="12450" y="292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12613" y="250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cxnSp>
        <p:nvCxnSpPr>
          <p:cNvPr id="6" name="直接连接符 5"/>
          <p:cNvCxnSpPr/>
          <p:nvPr/>
        </p:nvCxnSpPr>
        <p:spPr>
          <a:xfrm flipV="1">
            <a:off x="2694940" y="2552700"/>
            <a:ext cx="0" cy="382270"/>
          </a:xfrm>
          <a:prstGeom prst="line">
            <a:avLst/>
          </a:prstGeom>
          <a:ln>
            <a:solidFill>
              <a:srgbClr val="82D3F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V="1">
            <a:off x="6096000" y="2552700"/>
            <a:ext cx="0" cy="382270"/>
          </a:xfrm>
          <a:prstGeom prst="line">
            <a:avLst/>
          </a:prstGeom>
          <a:ln>
            <a:solidFill>
              <a:srgbClr val="25A9E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/>
        </p:nvGrpSpPr>
        <p:grpSpPr>
          <a:xfrm>
            <a:off x="4996180" y="1024255"/>
            <a:ext cx="2291715" cy="953770"/>
            <a:chOff x="12450" y="2501"/>
            <a:chExt cx="3609" cy="1502"/>
          </a:xfrm>
        </p:grpSpPr>
        <p:sp>
          <p:nvSpPr>
            <p:cNvPr id="9" name="Content Placeholder 2"/>
            <p:cNvSpPr txBox="1"/>
            <p:nvPr/>
          </p:nvSpPr>
          <p:spPr bwMode="auto">
            <a:xfrm>
              <a:off x="12450" y="292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2613" y="250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cxnSp>
        <p:nvCxnSpPr>
          <p:cNvPr id="11" name="直接连接符 10"/>
          <p:cNvCxnSpPr/>
          <p:nvPr/>
        </p:nvCxnSpPr>
        <p:spPr>
          <a:xfrm>
            <a:off x="4450715" y="4643120"/>
            <a:ext cx="0" cy="356870"/>
          </a:xfrm>
          <a:prstGeom prst="line">
            <a:avLst/>
          </a:prstGeom>
          <a:ln>
            <a:solidFill>
              <a:srgbClr val="25A9E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7991475" y="4643120"/>
            <a:ext cx="0" cy="356870"/>
          </a:xfrm>
          <a:prstGeom prst="line">
            <a:avLst/>
          </a:prstGeom>
          <a:ln>
            <a:solidFill>
              <a:srgbClr val="1B75BB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3329305" y="5168265"/>
            <a:ext cx="2291715" cy="953770"/>
            <a:chOff x="12450" y="2501"/>
            <a:chExt cx="3609" cy="1502"/>
          </a:xfrm>
        </p:grpSpPr>
        <p:sp>
          <p:nvSpPr>
            <p:cNvPr id="14" name="Content Placeholder 2"/>
            <p:cNvSpPr txBox="1"/>
            <p:nvPr/>
          </p:nvSpPr>
          <p:spPr bwMode="auto">
            <a:xfrm>
              <a:off x="12450" y="292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2613" y="250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845935" y="5168265"/>
            <a:ext cx="2291715" cy="953770"/>
            <a:chOff x="12450" y="2501"/>
            <a:chExt cx="3609" cy="1502"/>
          </a:xfrm>
        </p:grpSpPr>
        <p:sp>
          <p:nvSpPr>
            <p:cNvPr id="17" name="Content Placeholder 2"/>
            <p:cNvSpPr txBox="1"/>
            <p:nvPr/>
          </p:nvSpPr>
          <p:spPr bwMode="auto">
            <a:xfrm>
              <a:off x="12450" y="292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2613" y="250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23" name="文本占位符 2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敬请指正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占位符 3"/>
          <p:cNvSpPr>
            <a:spLocks noGrp="1"/>
          </p:cNvSpPr>
          <p:nvPr>
            <p:ph type="body" idx="1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4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5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占位符 5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347851" y="2967332"/>
            <a:ext cx="125378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en-US" altLang="zh-CN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原创作者QQ：598969553            _3"/>
          <p:cNvSpPr/>
          <p:nvPr/>
        </p:nvSpPr>
        <p:spPr>
          <a:xfrm flipV="1">
            <a:off x="3767455" y="1704658"/>
            <a:ext cx="4460875" cy="1258888"/>
          </a:xfrm>
          <a:custGeom>
            <a:avLst/>
            <a:gdLst>
              <a:gd name="connsiteX0" fmla="*/ 1928081 w 3856164"/>
              <a:gd name="connsiteY0" fmla="*/ 1088476 h 1088476"/>
              <a:gd name="connsiteX1" fmla="*/ 3734157 w 3856164"/>
              <a:gd name="connsiteY1" fmla="*/ 622681 h 1088476"/>
              <a:gd name="connsiteX2" fmla="*/ 3856164 w 3856164"/>
              <a:gd name="connsiteY2" fmla="*/ 543018 h 1088476"/>
              <a:gd name="connsiteX3" fmla="*/ 3500450 w 3856164"/>
              <a:gd name="connsiteY3" fmla="*/ 0 h 1088476"/>
              <a:gd name="connsiteX4" fmla="*/ 3364732 w 3856164"/>
              <a:gd name="connsiteY4" fmla="*/ 55801 h 1088476"/>
              <a:gd name="connsiteX5" fmla="*/ 1928080 w 3856164"/>
              <a:gd name="connsiteY5" fmla="*/ 301996 h 1088476"/>
              <a:gd name="connsiteX6" fmla="*/ 491428 w 3856164"/>
              <a:gd name="connsiteY6" fmla="*/ 55801 h 1088476"/>
              <a:gd name="connsiteX7" fmla="*/ 355714 w 3856164"/>
              <a:gd name="connsiteY7" fmla="*/ 2 h 1088476"/>
              <a:gd name="connsiteX8" fmla="*/ 0 w 3856164"/>
              <a:gd name="connsiteY8" fmla="*/ 543019 h 1088476"/>
              <a:gd name="connsiteX9" fmla="*/ 122006 w 3856164"/>
              <a:gd name="connsiteY9" fmla="*/ 622681 h 1088476"/>
              <a:gd name="connsiteX10" fmla="*/ 1928081 w 3856164"/>
              <a:gd name="connsiteY10" fmla="*/ 1088476 h 1088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56164" h="1088476">
                <a:moveTo>
                  <a:pt x="1928081" y="1088476"/>
                </a:moveTo>
                <a:cubicBezTo>
                  <a:pt x="2614132" y="1088476"/>
                  <a:pt x="3243354" y="913673"/>
                  <a:pt x="3734157" y="622681"/>
                </a:cubicBezTo>
                <a:lnTo>
                  <a:pt x="3856164" y="543018"/>
                </a:lnTo>
                <a:lnTo>
                  <a:pt x="3500450" y="0"/>
                </a:lnTo>
                <a:lnTo>
                  <a:pt x="3364732" y="55801"/>
                </a:lnTo>
                <a:cubicBezTo>
                  <a:pt x="2937669" y="212811"/>
                  <a:pt x="2448264" y="301996"/>
                  <a:pt x="1928080" y="301996"/>
                </a:cubicBezTo>
                <a:cubicBezTo>
                  <a:pt x="1407897" y="301996"/>
                  <a:pt x="918492" y="212811"/>
                  <a:pt x="491428" y="55801"/>
                </a:cubicBezTo>
                <a:lnTo>
                  <a:pt x="355714" y="2"/>
                </a:lnTo>
                <a:lnTo>
                  <a:pt x="0" y="543019"/>
                </a:lnTo>
                <a:lnTo>
                  <a:pt x="122006" y="622681"/>
                </a:lnTo>
                <a:cubicBezTo>
                  <a:pt x="612809" y="913673"/>
                  <a:pt x="1242030" y="1088476"/>
                  <a:pt x="1928081" y="1088476"/>
                </a:cubicBezTo>
                <a:close/>
              </a:path>
            </a:pathLst>
          </a:cu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原创作者QQ：598969553            _4"/>
          <p:cNvSpPr/>
          <p:nvPr/>
        </p:nvSpPr>
        <p:spPr>
          <a:xfrm flipV="1">
            <a:off x="4204018" y="2711133"/>
            <a:ext cx="3587750" cy="965200"/>
          </a:xfrm>
          <a:custGeom>
            <a:avLst/>
            <a:gdLst>
              <a:gd name="connsiteX0" fmla="*/ 1550586 w 3101176"/>
              <a:gd name="connsiteY0" fmla="*/ 833596 h 833596"/>
              <a:gd name="connsiteX1" fmla="*/ 2987238 w 3101176"/>
              <a:gd name="connsiteY1" fmla="*/ 587401 h 833596"/>
              <a:gd name="connsiteX2" fmla="*/ 3101176 w 3101176"/>
              <a:gd name="connsiteY2" fmla="*/ 540555 h 833596"/>
              <a:gd name="connsiteX3" fmla="*/ 2747076 w 3101176"/>
              <a:gd name="connsiteY3" fmla="*/ 0 h 833596"/>
              <a:gd name="connsiteX4" fmla="*/ 2723772 w 3101176"/>
              <a:gd name="connsiteY4" fmla="*/ 7598 h 833596"/>
              <a:gd name="connsiteX5" fmla="*/ 1550586 w 3101176"/>
              <a:gd name="connsiteY5" fmla="*/ 167897 h 833596"/>
              <a:gd name="connsiteX6" fmla="*/ 377401 w 3101176"/>
              <a:gd name="connsiteY6" fmla="*/ 7598 h 833596"/>
              <a:gd name="connsiteX7" fmla="*/ 354101 w 3101176"/>
              <a:gd name="connsiteY7" fmla="*/ 2 h 833596"/>
              <a:gd name="connsiteX8" fmla="*/ 0 w 3101176"/>
              <a:gd name="connsiteY8" fmla="*/ 540557 h 833596"/>
              <a:gd name="connsiteX9" fmla="*/ 113934 w 3101176"/>
              <a:gd name="connsiteY9" fmla="*/ 587401 h 833596"/>
              <a:gd name="connsiteX10" fmla="*/ 1550586 w 3101176"/>
              <a:gd name="connsiteY10" fmla="*/ 833596 h 833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01176" h="833596">
                <a:moveTo>
                  <a:pt x="1550586" y="833596"/>
                </a:moveTo>
                <a:cubicBezTo>
                  <a:pt x="2070770" y="833596"/>
                  <a:pt x="2560175" y="744411"/>
                  <a:pt x="2987238" y="587401"/>
                </a:cubicBezTo>
                <a:lnTo>
                  <a:pt x="3101176" y="540555"/>
                </a:lnTo>
                <a:lnTo>
                  <a:pt x="2747076" y="0"/>
                </a:lnTo>
                <a:lnTo>
                  <a:pt x="2723772" y="7598"/>
                </a:lnTo>
                <a:cubicBezTo>
                  <a:pt x="2363182" y="110819"/>
                  <a:pt x="1966733" y="167897"/>
                  <a:pt x="1550586" y="167897"/>
                </a:cubicBezTo>
                <a:cubicBezTo>
                  <a:pt x="1134440" y="167897"/>
                  <a:pt x="737991" y="110819"/>
                  <a:pt x="377401" y="7598"/>
                </a:cubicBezTo>
                <a:lnTo>
                  <a:pt x="354101" y="2"/>
                </a:lnTo>
                <a:lnTo>
                  <a:pt x="0" y="540557"/>
                </a:lnTo>
                <a:lnTo>
                  <a:pt x="113934" y="587401"/>
                </a:lnTo>
                <a:cubicBezTo>
                  <a:pt x="540998" y="744411"/>
                  <a:pt x="1030403" y="833596"/>
                  <a:pt x="1550586" y="833596"/>
                </a:cubicBezTo>
                <a:close/>
              </a:path>
            </a:pathLst>
          </a:custGeom>
          <a:solidFill>
            <a:srgbClr val="25A9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原创作者QQ：598969553            _5"/>
          <p:cNvSpPr/>
          <p:nvPr/>
        </p:nvSpPr>
        <p:spPr>
          <a:xfrm flipV="1">
            <a:off x="4640580" y="3579495"/>
            <a:ext cx="2714625" cy="860425"/>
          </a:xfrm>
          <a:custGeom>
            <a:avLst/>
            <a:gdLst>
              <a:gd name="connsiteX0" fmla="*/ 1173704 w 2347413"/>
              <a:gd name="connsiteY0" fmla="*/ 744174 h 744174"/>
              <a:gd name="connsiteX1" fmla="*/ 2346890 w 2347413"/>
              <a:gd name="connsiteY1" fmla="*/ 583875 h 744174"/>
              <a:gd name="connsiteX2" fmla="*/ 2347413 w 2347413"/>
              <a:gd name="connsiteY2" fmla="*/ 583705 h 744174"/>
              <a:gd name="connsiteX3" fmla="*/ 1965046 w 2347413"/>
              <a:gd name="connsiteY3" fmla="*/ 0 h 744174"/>
              <a:gd name="connsiteX4" fmla="*/ 1781130 w 2347413"/>
              <a:gd name="connsiteY4" fmla="*/ 32004 h 744174"/>
              <a:gd name="connsiteX5" fmla="*/ 1173703 w 2347413"/>
              <a:gd name="connsiteY5" fmla="*/ 73446 h 744174"/>
              <a:gd name="connsiteX6" fmla="*/ 566277 w 2347413"/>
              <a:gd name="connsiteY6" fmla="*/ 32004 h 744174"/>
              <a:gd name="connsiteX7" fmla="*/ 382367 w 2347413"/>
              <a:gd name="connsiteY7" fmla="*/ 1 h 744174"/>
              <a:gd name="connsiteX8" fmla="*/ 0 w 2347413"/>
              <a:gd name="connsiteY8" fmla="*/ 583706 h 744174"/>
              <a:gd name="connsiteX9" fmla="*/ 519 w 2347413"/>
              <a:gd name="connsiteY9" fmla="*/ 583875 h 744174"/>
              <a:gd name="connsiteX10" fmla="*/ 1173704 w 2347413"/>
              <a:gd name="connsiteY10" fmla="*/ 744174 h 74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47413" h="744174">
                <a:moveTo>
                  <a:pt x="1173704" y="744174"/>
                </a:moveTo>
                <a:cubicBezTo>
                  <a:pt x="1589851" y="744174"/>
                  <a:pt x="1986300" y="687095"/>
                  <a:pt x="2346890" y="583875"/>
                </a:cubicBezTo>
                <a:lnTo>
                  <a:pt x="2347413" y="583705"/>
                </a:lnTo>
                <a:lnTo>
                  <a:pt x="1965046" y="0"/>
                </a:lnTo>
                <a:lnTo>
                  <a:pt x="1781130" y="32004"/>
                </a:lnTo>
                <a:cubicBezTo>
                  <a:pt x="1584925" y="59177"/>
                  <a:pt x="1381777" y="73446"/>
                  <a:pt x="1173703" y="73446"/>
                </a:cubicBezTo>
                <a:cubicBezTo>
                  <a:pt x="965630" y="73446"/>
                  <a:pt x="762481" y="59177"/>
                  <a:pt x="566277" y="32004"/>
                </a:cubicBezTo>
                <a:lnTo>
                  <a:pt x="382367" y="1"/>
                </a:lnTo>
                <a:lnTo>
                  <a:pt x="0" y="583706"/>
                </a:lnTo>
                <a:lnTo>
                  <a:pt x="519" y="583875"/>
                </a:lnTo>
                <a:cubicBezTo>
                  <a:pt x="361109" y="687095"/>
                  <a:pt x="757558" y="744174"/>
                  <a:pt x="1173704" y="744174"/>
                </a:cubicBezTo>
                <a:close/>
              </a:path>
            </a:pathLst>
          </a:custGeom>
          <a:solidFill>
            <a:srgbClr val="48C2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原创作者QQ：598969553            _6"/>
          <p:cNvSpPr/>
          <p:nvPr/>
        </p:nvSpPr>
        <p:spPr>
          <a:xfrm flipV="1">
            <a:off x="5120005" y="4452620"/>
            <a:ext cx="1754188" cy="1417638"/>
          </a:xfrm>
          <a:custGeom>
            <a:avLst/>
            <a:gdLst>
              <a:gd name="connsiteX0" fmla="*/ 758246 w 1516499"/>
              <a:gd name="connsiteY0" fmla="*/ 1225201 h 1225201"/>
              <a:gd name="connsiteX1" fmla="*/ 1365673 w 1516499"/>
              <a:gd name="connsiteY1" fmla="*/ 1183759 h 1225201"/>
              <a:gd name="connsiteX2" fmla="*/ 1516499 w 1516499"/>
              <a:gd name="connsiteY2" fmla="*/ 1157513 h 1225201"/>
              <a:gd name="connsiteX3" fmla="*/ 758249 w 1516499"/>
              <a:gd name="connsiteY3" fmla="*/ 0 h 1225201"/>
              <a:gd name="connsiteX4" fmla="*/ 0 w 1516499"/>
              <a:gd name="connsiteY4" fmla="*/ 1157514 h 1225201"/>
              <a:gd name="connsiteX5" fmla="*/ 150820 w 1516499"/>
              <a:gd name="connsiteY5" fmla="*/ 1183759 h 1225201"/>
              <a:gd name="connsiteX6" fmla="*/ 758246 w 1516499"/>
              <a:gd name="connsiteY6" fmla="*/ 1225201 h 122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6499" h="1225201">
                <a:moveTo>
                  <a:pt x="758246" y="1225201"/>
                </a:moveTo>
                <a:cubicBezTo>
                  <a:pt x="966320" y="1225201"/>
                  <a:pt x="1169468" y="1210932"/>
                  <a:pt x="1365673" y="1183759"/>
                </a:cubicBezTo>
                <a:lnTo>
                  <a:pt x="1516499" y="1157513"/>
                </a:lnTo>
                <a:lnTo>
                  <a:pt x="758249" y="0"/>
                </a:lnTo>
                <a:lnTo>
                  <a:pt x="0" y="1157514"/>
                </a:lnTo>
                <a:lnTo>
                  <a:pt x="150820" y="1183759"/>
                </a:lnTo>
                <a:cubicBezTo>
                  <a:pt x="347024" y="1210932"/>
                  <a:pt x="550173" y="1225201"/>
                  <a:pt x="758246" y="1225201"/>
                </a:cubicBezTo>
                <a:close/>
              </a:path>
            </a:pathLst>
          </a:custGeom>
          <a:solidFill>
            <a:srgbClr val="82D3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890905" y="1934210"/>
            <a:ext cx="2291715" cy="953770"/>
            <a:chOff x="12450" y="2501"/>
            <a:chExt cx="3609" cy="1502"/>
          </a:xfrm>
        </p:grpSpPr>
        <p:sp>
          <p:nvSpPr>
            <p:cNvPr id="79" name="Content Placeholder 2"/>
            <p:cNvSpPr txBox="1"/>
            <p:nvPr/>
          </p:nvSpPr>
          <p:spPr bwMode="auto">
            <a:xfrm>
              <a:off x="12450" y="292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r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12619" y="250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890905" y="4095115"/>
            <a:ext cx="2291715" cy="953770"/>
            <a:chOff x="12450" y="2501"/>
            <a:chExt cx="3609" cy="1502"/>
          </a:xfrm>
        </p:grpSpPr>
        <p:sp>
          <p:nvSpPr>
            <p:cNvPr id="12" name="Content Placeholder 2"/>
            <p:cNvSpPr txBox="1"/>
            <p:nvPr/>
          </p:nvSpPr>
          <p:spPr bwMode="auto">
            <a:xfrm>
              <a:off x="12450" y="292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r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619" y="250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8681085" y="1934210"/>
            <a:ext cx="2291715" cy="953770"/>
            <a:chOff x="12294" y="531"/>
            <a:chExt cx="3609" cy="1502"/>
          </a:xfrm>
        </p:grpSpPr>
        <p:sp>
          <p:nvSpPr>
            <p:cNvPr id="76" name="Content Placeholder 2"/>
            <p:cNvSpPr txBox="1"/>
            <p:nvPr/>
          </p:nvSpPr>
          <p:spPr bwMode="auto">
            <a:xfrm>
              <a:off x="12294" y="95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12294" y="53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8681085" y="4095115"/>
            <a:ext cx="2291715" cy="953770"/>
            <a:chOff x="12294" y="531"/>
            <a:chExt cx="3609" cy="1502"/>
          </a:xfrm>
        </p:grpSpPr>
        <p:sp>
          <p:nvSpPr>
            <p:cNvPr id="85" name="Content Placeholder 2"/>
            <p:cNvSpPr txBox="1"/>
            <p:nvPr/>
          </p:nvSpPr>
          <p:spPr bwMode="auto">
            <a:xfrm>
              <a:off x="12294" y="95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6" name="文本框 85"/>
            <p:cNvSpPr txBox="1"/>
            <p:nvPr/>
          </p:nvSpPr>
          <p:spPr>
            <a:xfrm>
              <a:off x="12294" y="53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15" name="îṩ1ïḍe"/>
          <p:cNvSpPr/>
          <p:nvPr/>
        </p:nvSpPr>
        <p:spPr bwMode="auto">
          <a:xfrm>
            <a:off x="5719763" y="1863090"/>
            <a:ext cx="556260" cy="556260"/>
          </a:xfrm>
          <a:custGeom>
            <a:avLst/>
            <a:gdLst>
              <a:gd name="T0" fmla="*/ 184 w 260"/>
              <a:gd name="T1" fmla="*/ 106 h 260"/>
              <a:gd name="T2" fmla="*/ 193 w 260"/>
              <a:gd name="T3" fmla="*/ 143 h 260"/>
              <a:gd name="T4" fmla="*/ 117 w 260"/>
              <a:gd name="T5" fmla="*/ 219 h 260"/>
              <a:gd name="T6" fmla="*/ 42 w 260"/>
              <a:gd name="T7" fmla="*/ 143 h 260"/>
              <a:gd name="T8" fmla="*/ 117 w 260"/>
              <a:gd name="T9" fmla="*/ 66 h 260"/>
              <a:gd name="T10" fmla="*/ 154 w 260"/>
              <a:gd name="T11" fmla="*/ 76 h 260"/>
              <a:gd name="T12" fmla="*/ 183 w 260"/>
              <a:gd name="T13" fmla="*/ 46 h 260"/>
              <a:gd name="T14" fmla="*/ 117 w 260"/>
              <a:gd name="T15" fmla="*/ 25 h 260"/>
              <a:gd name="T16" fmla="*/ 0 w 260"/>
              <a:gd name="T17" fmla="*/ 143 h 260"/>
              <a:gd name="T18" fmla="*/ 117 w 260"/>
              <a:gd name="T19" fmla="*/ 260 h 260"/>
              <a:gd name="T20" fmla="*/ 233 w 260"/>
              <a:gd name="T21" fmla="*/ 143 h 260"/>
              <a:gd name="T22" fmla="*/ 213 w 260"/>
              <a:gd name="T23" fmla="*/ 77 h 260"/>
              <a:gd name="T24" fmla="*/ 184 w 260"/>
              <a:gd name="T25" fmla="*/ 106 h 260"/>
              <a:gd name="T26" fmla="*/ 225 w 260"/>
              <a:gd name="T27" fmla="*/ 35 h 260"/>
              <a:gd name="T28" fmla="*/ 225 w 260"/>
              <a:gd name="T29" fmla="*/ 35 h 260"/>
              <a:gd name="T30" fmla="*/ 225 w 260"/>
              <a:gd name="T31" fmla="*/ 0 h 260"/>
              <a:gd name="T32" fmla="*/ 203 w 260"/>
              <a:gd name="T33" fmla="*/ 23 h 260"/>
              <a:gd name="T34" fmla="*/ 203 w 260"/>
              <a:gd name="T35" fmla="*/ 46 h 260"/>
              <a:gd name="T36" fmla="*/ 139 w 260"/>
              <a:gd name="T37" fmla="*/ 111 h 260"/>
              <a:gd name="T38" fmla="*/ 117 w 260"/>
              <a:gd name="T39" fmla="*/ 104 h 260"/>
              <a:gd name="T40" fmla="*/ 79 w 260"/>
              <a:gd name="T41" fmla="*/ 143 h 260"/>
              <a:gd name="T42" fmla="*/ 117 w 260"/>
              <a:gd name="T43" fmla="*/ 181 h 260"/>
              <a:gd name="T44" fmla="*/ 155 w 260"/>
              <a:gd name="T45" fmla="*/ 143 h 260"/>
              <a:gd name="T46" fmla="*/ 150 w 260"/>
              <a:gd name="T47" fmla="*/ 123 h 260"/>
              <a:gd name="T48" fmla="*/ 215 w 260"/>
              <a:gd name="T49" fmla="*/ 58 h 260"/>
              <a:gd name="T50" fmla="*/ 237 w 260"/>
              <a:gd name="T51" fmla="*/ 58 h 260"/>
              <a:gd name="T52" fmla="*/ 260 w 260"/>
              <a:gd name="T53" fmla="*/ 35 h 260"/>
              <a:gd name="T54" fmla="*/ 225 w 260"/>
              <a:gd name="T55" fmla="*/ 35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60" h="260">
                <a:moveTo>
                  <a:pt x="184" y="106"/>
                </a:moveTo>
                <a:cubicBezTo>
                  <a:pt x="190" y="117"/>
                  <a:pt x="193" y="129"/>
                  <a:pt x="193" y="143"/>
                </a:cubicBezTo>
                <a:cubicBezTo>
                  <a:pt x="193" y="185"/>
                  <a:pt x="159" y="219"/>
                  <a:pt x="117" y="219"/>
                </a:cubicBezTo>
                <a:cubicBezTo>
                  <a:pt x="76" y="219"/>
                  <a:pt x="42" y="185"/>
                  <a:pt x="42" y="143"/>
                </a:cubicBezTo>
                <a:cubicBezTo>
                  <a:pt x="42" y="100"/>
                  <a:pt x="76" y="66"/>
                  <a:pt x="117" y="66"/>
                </a:cubicBezTo>
                <a:cubicBezTo>
                  <a:pt x="131" y="66"/>
                  <a:pt x="143" y="70"/>
                  <a:pt x="154" y="76"/>
                </a:cubicBezTo>
                <a:cubicBezTo>
                  <a:pt x="183" y="46"/>
                  <a:pt x="183" y="46"/>
                  <a:pt x="183" y="46"/>
                </a:cubicBezTo>
                <a:cubicBezTo>
                  <a:pt x="165" y="33"/>
                  <a:pt x="141" y="25"/>
                  <a:pt x="117" y="25"/>
                </a:cubicBezTo>
                <a:cubicBezTo>
                  <a:pt x="52" y="25"/>
                  <a:pt x="0" y="78"/>
                  <a:pt x="0" y="143"/>
                </a:cubicBezTo>
                <a:cubicBezTo>
                  <a:pt x="0" y="207"/>
                  <a:pt x="52" y="260"/>
                  <a:pt x="117" y="260"/>
                </a:cubicBezTo>
                <a:cubicBezTo>
                  <a:pt x="181" y="260"/>
                  <a:pt x="233" y="207"/>
                  <a:pt x="233" y="143"/>
                </a:cubicBezTo>
                <a:cubicBezTo>
                  <a:pt x="233" y="118"/>
                  <a:pt x="226" y="96"/>
                  <a:pt x="213" y="77"/>
                </a:cubicBezTo>
                <a:cubicBezTo>
                  <a:pt x="184" y="106"/>
                  <a:pt x="184" y="106"/>
                  <a:pt x="184" y="106"/>
                </a:cubicBezTo>
                <a:close/>
                <a:moveTo>
                  <a:pt x="225" y="35"/>
                </a:moveTo>
                <a:cubicBezTo>
                  <a:pt x="225" y="35"/>
                  <a:pt x="225" y="35"/>
                  <a:pt x="225" y="35"/>
                </a:cubicBezTo>
                <a:cubicBezTo>
                  <a:pt x="225" y="0"/>
                  <a:pt x="225" y="0"/>
                  <a:pt x="225" y="0"/>
                </a:cubicBezTo>
                <a:cubicBezTo>
                  <a:pt x="203" y="23"/>
                  <a:pt x="203" y="23"/>
                  <a:pt x="203" y="23"/>
                </a:cubicBezTo>
                <a:cubicBezTo>
                  <a:pt x="203" y="46"/>
                  <a:pt x="203" y="46"/>
                  <a:pt x="203" y="46"/>
                </a:cubicBezTo>
                <a:cubicBezTo>
                  <a:pt x="139" y="111"/>
                  <a:pt x="139" y="111"/>
                  <a:pt x="139" y="111"/>
                </a:cubicBezTo>
                <a:cubicBezTo>
                  <a:pt x="133" y="106"/>
                  <a:pt x="125" y="104"/>
                  <a:pt x="117" y="104"/>
                </a:cubicBezTo>
                <a:cubicBezTo>
                  <a:pt x="96" y="104"/>
                  <a:pt x="79" y="121"/>
                  <a:pt x="79" y="143"/>
                </a:cubicBezTo>
                <a:cubicBezTo>
                  <a:pt x="79" y="164"/>
                  <a:pt x="96" y="181"/>
                  <a:pt x="117" y="181"/>
                </a:cubicBezTo>
                <a:cubicBezTo>
                  <a:pt x="138" y="181"/>
                  <a:pt x="155" y="164"/>
                  <a:pt x="155" y="143"/>
                </a:cubicBezTo>
                <a:cubicBezTo>
                  <a:pt x="155" y="136"/>
                  <a:pt x="154" y="129"/>
                  <a:pt x="150" y="123"/>
                </a:cubicBezTo>
                <a:cubicBezTo>
                  <a:pt x="215" y="58"/>
                  <a:pt x="215" y="58"/>
                  <a:pt x="215" y="58"/>
                </a:cubicBezTo>
                <a:cubicBezTo>
                  <a:pt x="237" y="58"/>
                  <a:pt x="237" y="58"/>
                  <a:pt x="237" y="58"/>
                </a:cubicBezTo>
                <a:cubicBezTo>
                  <a:pt x="260" y="35"/>
                  <a:pt x="260" y="35"/>
                  <a:pt x="260" y="35"/>
                </a:cubicBezTo>
                <a:cubicBezTo>
                  <a:pt x="225" y="35"/>
                  <a:pt x="225" y="35"/>
                  <a:pt x="225" y="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iślíḓè"/>
          <p:cNvSpPr/>
          <p:nvPr/>
        </p:nvSpPr>
        <p:spPr bwMode="auto">
          <a:xfrm>
            <a:off x="5744528" y="2837815"/>
            <a:ext cx="506730" cy="506730"/>
          </a:xfrm>
          <a:custGeom>
            <a:avLst/>
            <a:gdLst>
              <a:gd name="T0" fmla="*/ 187 w 228"/>
              <a:gd name="T1" fmla="*/ 114 h 240"/>
              <a:gd name="T2" fmla="*/ 114 w 228"/>
              <a:gd name="T3" fmla="*/ 40 h 240"/>
              <a:gd name="T4" fmla="*/ 40 w 228"/>
              <a:gd name="T5" fmla="*/ 114 h 240"/>
              <a:gd name="T6" fmla="*/ 68 w 228"/>
              <a:gd name="T7" fmla="*/ 171 h 240"/>
              <a:gd name="T8" fmla="*/ 74 w 228"/>
              <a:gd name="T9" fmla="*/ 173 h 240"/>
              <a:gd name="T10" fmla="*/ 81 w 228"/>
              <a:gd name="T11" fmla="*/ 169 h 240"/>
              <a:gd name="T12" fmla="*/ 79 w 228"/>
              <a:gd name="T13" fmla="*/ 156 h 240"/>
              <a:gd name="T14" fmla="*/ 59 w 228"/>
              <a:gd name="T15" fmla="*/ 114 h 240"/>
              <a:gd name="T16" fmla="*/ 114 w 228"/>
              <a:gd name="T17" fmla="*/ 59 h 240"/>
              <a:gd name="T18" fmla="*/ 169 w 228"/>
              <a:gd name="T19" fmla="*/ 114 h 240"/>
              <a:gd name="T20" fmla="*/ 152 w 228"/>
              <a:gd name="T21" fmla="*/ 153 h 240"/>
              <a:gd name="T22" fmla="*/ 151 w 228"/>
              <a:gd name="T23" fmla="*/ 166 h 240"/>
              <a:gd name="T24" fmla="*/ 165 w 228"/>
              <a:gd name="T25" fmla="*/ 167 h 240"/>
              <a:gd name="T26" fmla="*/ 187 w 228"/>
              <a:gd name="T27" fmla="*/ 114 h 240"/>
              <a:gd name="T28" fmla="*/ 116 w 228"/>
              <a:gd name="T29" fmla="*/ 79 h 240"/>
              <a:gd name="T30" fmla="*/ 81 w 228"/>
              <a:gd name="T31" fmla="*/ 114 h 240"/>
              <a:gd name="T32" fmla="*/ 101 w 228"/>
              <a:gd name="T33" fmla="*/ 144 h 240"/>
              <a:gd name="T34" fmla="*/ 101 w 228"/>
              <a:gd name="T35" fmla="*/ 226 h 240"/>
              <a:gd name="T36" fmla="*/ 115 w 228"/>
              <a:gd name="T37" fmla="*/ 240 h 240"/>
              <a:gd name="T38" fmla="*/ 129 w 228"/>
              <a:gd name="T39" fmla="*/ 226 h 240"/>
              <a:gd name="T40" fmla="*/ 129 w 228"/>
              <a:gd name="T41" fmla="*/ 145 h 240"/>
              <a:gd name="T42" fmla="*/ 150 w 228"/>
              <a:gd name="T43" fmla="*/ 114 h 240"/>
              <a:gd name="T44" fmla="*/ 116 w 228"/>
              <a:gd name="T45" fmla="*/ 79 h 240"/>
              <a:gd name="T46" fmla="*/ 114 w 228"/>
              <a:gd name="T47" fmla="*/ 0 h 240"/>
              <a:gd name="T48" fmla="*/ 0 w 228"/>
              <a:gd name="T49" fmla="*/ 114 h 240"/>
              <a:gd name="T50" fmla="*/ 52 w 228"/>
              <a:gd name="T51" fmla="*/ 209 h 240"/>
              <a:gd name="T52" fmla="*/ 57 w 228"/>
              <a:gd name="T53" fmla="*/ 211 h 240"/>
              <a:gd name="T54" fmla="*/ 65 w 228"/>
              <a:gd name="T55" fmla="*/ 206 h 240"/>
              <a:gd name="T56" fmla="*/ 62 w 228"/>
              <a:gd name="T57" fmla="*/ 193 h 240"/>
              <a:gd name="T58" fmla="*/ 19 w 228"/>
              <a:gd name="T59" fmla="*/ 114 h 240"/>
              <a:gd name="T60" fmla="*/ 114 w 228"/>
              <a:gd name="T61" fmla="*/ 18 h 240"/>
              <a:gd name="T62" fmla="*/ 209 w 228"/>
              <a:gd name="T63" fmla="*/ 114 h 240"/>
              <a:gd name="T64" fmla="*/ 168 w 228"/>
              <a:gd name="T65" fmla="*/ 192 h 240"/>
              <a:gd name="T66" fmla="*/ 165 w 228"/>
              <a:gd name="T67" fmla="*/ 205 h 240"/>
              <a:gd name="T68" fmla="*/ 178 w 228"/>
              <a:gd name="T69" fmla="*/ 208 h 240"/>
              <a:gd name="T70" fmla="*/ 228 w 228"/>
              <a:gd name="T71" fmla="*/ 114 h 240"/>
              <a:gd name="T72" fmla="*/ 114 w 228"/>
              <a:gd name="T73" fmla="*/ 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28" h="240">
                <a:moveTo>
                  <a:pt x="187" y="114"/>
                </a:moveTo>
                <a:cubicBezTo>
                  <a:pt x="187" y="73"/>
                  <a:pt x="154" y="40"/>
                  <a:pt x="114" y="40"/>
                </a:cubicBezTo>
                <a:cubicBezTo>
                  <a:pt x="73" y="40"/>
                  <a:pt x="40" y="73"/>
                  <a:pt x="40" y="114"/>
                </a:cubicBezTo>
                <a:cubicBezTo>
                  <a:pt x="40" y="136"/>
                  <a:pt x="50" y="157"/>
                  <a:pt x="68" y="171"/>
                </a:cubicBezTo>
                <a:cubicBezTo>
                  <a:pt x="69" y="172"/>
                  <a:pt x="71" y="173"/>
                  <a:pt x="74" y="173"/>
                </a:cubicBezTo>
                <a:cubicBezTo>
                  <a:pt x="76" y="173"/>
                  <a:pt x="79" y="171"/>
                  <a:pt x="81" y="169"/>
                </a:cubicBezTo>
                <a:cubicBezTo>
                  <a:pt x="84" y="165"/>
                  <a:pt x="83" y="159"/>
                  <a:pt x="79" y="156"/>
                </a:cubicBezTo>
                <a:cubicBezTo>
                  <a:pt x="67" y="146"/>
                  <a:pt x="59" y="130"/>
                  <a:pt x="59" y="114"/>
                </a:cubicBezTo>
                <a:cubicBezTo>
                  <a:pt x="59" y="83"/>
                  <a:pt x="84" y="59"/>
                  <a:pt x="114" y="59"/>
                </a:cubicBezTo>
                <a:cubicBezTo>
                  <a:pt x="144" y="59"/>
                  <a:pt x="169" y="83"/>
                  <a:pt x="169" y="114"/>
                </a:cubicBezTo>
                <a:cubicBezTo>
                  <a:pt x="169" y="129"/>
                  <a:pt x="163" y="143"/>
                  <a:pt x="152" y="153"/>
                </a:cubicBezTo>
                <a:cubicBezTo>
                  <a:pt x="148" y="157"/>
                  <a:pt x="148" y="163"/>
                  <a:pt x="151" y="166"/>
                </a:cubicBezTo>
                <a:cubicBezTo>
                  <a:pt x="155" y="170"/>
                  <a:pt x="161" y="170"/>
                  <a:pt x="165" y="167"/>
                </a:cubicBezTo>
                <a:cubicBezTo>
                  <a:pt x="179" y="153"/>
                  <a:pt x="187" y="134"/>
                  <a:pt x="187" y="114"/>
                </a:cubicBezTo>
                <a:close/>
                <a:moveTo>
                  <a:pt x="116" y="79"/>
                </a:moveTo>
                <a:cubicBezTo>
                  <a:pt x="97" y="79"/>
                  <a:pt x="81" y="95"/>
                  <a:pt x="81" y="114"/>
                </a:cubicBezTo>
                <a:cubicBezTo>
                  <a:pt x="81" y="127"/>
                  <a:pt x="89" y="139"/>
                  <a:pt x="101" y="144"/>
                </a:cubicBezTo>
                <a:cubicBezTo>
                  <a:pt x="101" y="226"/>
                  <a:pt x="101" y="226"/>
                  <a:pt x="101" y="226"/>
                </a:cubicBezTo>
                <a:cubicBezTo>
                  <a:pt x="101" y="233"/>
                  <a:pt x="107" y="240"/>
                  <a:pt x="115" y="240"/>
                </a:cubicBezTo>
                <a:cubicBezTo>
                  <a:pt x="123" y="240"/>
                  <a:pt x="129" y="233"/>
                  <a:pt x="129" y="226"/>
                </a:cubicBezTo>
                <a:cubicBezTo>
                  <a:pt x="129" y="145"/>
                  <a:pt x="129" y="145"/>
                  <a:pt x="129" y="145"/>
                </a:cubicBezTo>
                <a:cubicBezTo>
                  <a:pt x="141" y="140"/>
                  <a:pt x="150" y="128"/>
                  <a:pt x="150" y="114"/>
                </a:cubicBezTo>
                <a:cubicBezTo>
                  <a:pt x="150" y="95"/>
                  <a:pt x="134" y="79"/>
                  <a:pt x="116" y="79"/>
                </a:cubicBezTo>
                <a:close/>
                <a:moveTo>
                  <a:pt x="114" y="0"/>
                </a:moveTo>
                <a:cubicBezTo>
                  <a:pt x="51" y="0"/>
                  <a:pt x="0" y="51"/>
                  <a:pt x="0" y="114"/>
                </a:cubicBezTo>
                <a:cubicBezTo>
                  <a:pt x="0" y="152"/>
                  <a:pt x="19" y="188"/>
                  <a:pt x="52" y="209"/>
                </a:cubicBezTo>
                <a:cubicBezTo>
                  <a:pt x="54" y="210"/>
                  <a:pt x="55" y="211"/>
                  <a:pt x="57" y="211"/>
                </a:cubicBezTo>
                <a:cubicBezTo>
                  <a:pt x="60" y="211"/>
                  <a:pt x="63" y="209"/>
                  <a:pt x="65" y="206"/>
                </a:cubicBezTo>
                <a:cubicBezTo>
                  <a:pt x="68" y="202"/>
                  <a:pt x="67" y="196"/>
                  <a:pt x="62" y="193"/>
                </a:cubicBezTo>
                <a:cubicBezTo>
                  <a:pt x="35" y="176"/>
                  <a:pt x="19" y="146"/>
                  <a:pt x="19" y="114"/>
                </a:cubicBezTo>
                <a:cubicBezTo>
                  <a:pt x="19" y="61"/>
                  <a:pt x="61" y="18"/>
                  <a:pt x="114" y="18"/>
                </a:cubicBezTo>
                <a:cubicBezTo>
                  <a:pt x="166" y="18"/>
                  <a:pt x="209" y="61"/>
                  <a:pt x="209" y="114"/>
                </a:cubicBezTo>
                <a:cubicBezTo>
                  <a:pt x="209" y="145"/>
                  <a:pt x="194" y="174"/>
                  <a:pt x="168" y="192"/>
                </a:cubicBezTo>
                <a:cubicBezTo>
                  <a:pt x="163" y="195"/>
                  <a:pt x="162" y="201"/>
                  <a:pt x="165" y="205"/>
                </a:cubicBezTo>
                <a:cubicBezTo>
                  <a:pt x="168" y="209"/>
                  <a:pt x="174" y="211"/>
                  <a:pt x="178" y="208"/>
                </a:cubicBezTo>
                <a:cubicBezTo>
                  <a:pt x="209" y="186"/>
                  <a:pt x="228" y="151"/>
                  <a:pt x="228" y="114"/>
                </a:cubicBezTo>
                <a:cubicBezTo>
                  <a:pt x="228" y="51"/>
                  <a:pt x="177" y="0"/>
                  <a:pt x="1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ïšļiḋé"/>
          <p:cNvSpPr/>
          <p:nvPr/>
        </p:nvSpPr>
        <p:spPr bwMode="auto">
          <a:xfrm>
            <a:off x="5771198" y="3719830"/>
            <a:ext cx="453390" cy="453390"/>
          </a:xfrm>
          <a:custGeom>
            <a:avLst/>
            <a:gdLst>
              <a:gd name="T0" fmla="*/ 223 w 228"/>
              <a:gd name="T1" fmla="*/ 95 h 228"/>
              <a:gd name="T2" fmla="*/ 196 w 228"/>
              <a:gd name="T3" fmla="*/ 90 h 228"/>
              <a:gd name="T4" fmla="*/ 189 w 228"/>
              <a:gd name="T5" fmla="*/ 74 h 228"/>
              <a:gd name="T6" fmla="*/ 205 w 228"/>
              <a:gd name="T7" fmla="*/ 50 h 228"/>
              <a:gd name="T8" fmla="*/ 205 w 228"/>
              <a:gd name="T9" fmla="*/ 43 h 228"/>
              <a:gd name="T10" fmla="*/ 185 w 228"/>
              <a:gd name="T11" fmla="*/ 24 h 228"/>
              <a:gd name="T12" fmla="*/ 178 w 228"/>
              <a:gd name="T13" fmla="*/ 23 h 228"/>
              <a:gd name="T14" fmla="*/ 155 w 228"/>
              <a:gd name="T15" fmla="*/ 39 h 228"/>
              <a:gd name="T16" fmla="*/ 138 w 228"/>
              <a:gd name="T17" fmla="*/ 32 h 228"/>
              <a:gd name="T18" fmla="*/ 133 w 228"/>
              <a:gd name="T19" fmla="*/ 5 h 228"/>
              <a:gd name="T20" fmla="*/ 127 w 228"/>
              <a:gd name="T21" fmla="*/ 0 h 228"/>
              <a:gd name="T22" fmla="*/ 100 w 228"/>
              <a:gd name="T23" fmla="*/ 0 h 228"/>
              <a:gd name="T24" fmla="*/ 94 w 228"/>
              <a:gd name="T25" fmla="*/ 5 h 228"/>
              <a:gd name="T26" fmla="*/ 89 w 228"/>
              <a:gd name="T27" fmla="*/ 32 h 228"/>
              <a:gd name="T28" fmla="*/ 73 w 228"/>
              <a:gd name="T29" fmla="*/ 39 h 228"/>
              <a:gd name="T30" fmla="*/ 50 w 228"/>
              <a:gd name="T31" fmla="*/ 23 h 228"/>
              <a:gd name="T32" fmla="*/ 43 w 228"/>
              <a:gd name="T33" fmla="*/ 24 h 228"/>
              <a:gd name="T34" fmla="*/ 23 w 228"/>
              <a:gd name="T35" fmla="*/ 43 h 228"/>
              <a:gd name="T36" fmla="*/ 23 w 228"/>
              <a:gd name="T37" fmla="*/ 51 h 228"/>
              <a:gd name="T38" fmla="*/ 39 w 228"/>
              <a:gd name="T39" fmla="*/ 74 h 228"/>
              <a:gd name="T40" fmla="*/ 32 w 228"/>
              <a:gd name="T41" fmla="*/ 90 h 228"/>
              <a:gd name="T42" fmla="*/ 5 w 228"/>
              <a:gd name="T43" fmla="*/ 95 h 228"/>
              <a:gd name="T44" fmla="*/ 0 w 228"/>
              <a:gd name="T45" fmla="*/ 100 h 228"/>
              <a:gd name="T46" fmla="*/ 0 w 228"/>
              <a:gd name="T47" fmla="*/ 128 h 228"/>
              <a:gd name="T48" fmla="*/ 5 w 228"/>
              <a:gd name="T49" fmla="*/ 134 h 228"/>
              <a:gd name="T50" fmla="*/ 32 w 228"/>
              <a:gd name="T51" fmla="*/ 139 h 228"/>
              <a:gd name="T52" fmla="*/ 39 w 228"/>
              <a:gd name="T53" fmla="*/ 155 h 228"/>
              <a:gd name="T54" fmla="*/ 23 w 228"/>
              <a:gd name="T55" fmla="*/ 178 h 228"/>
              <a:gd name="T56" fmla="*/ 24 w 228"/>
              <a:gd name="T57" fmla="*/ 185 h 228"/>
              <a:gd name="T58" fmla="*/ 43 w 228"/>
              <a:gd name="T59" fmla="*/ 204 h 228"/>
              <a:gd name="T60" fmla="*/ 51 w 228"/>
              <a:gd name="T61" fmla="*/ 205 h 228"/>
              <a:gd name="T62" fmla="*/ 73 w 228"/>
              <a:gd name="T63" fmla="*/ 189 h 228"/>
              <a:gd name="T64" fmla="*/ 89 w 228"/>
              <a:gd name="T65" fmla="*/ 196 h 228"/>
              <a:gd name="T66" fmla="*/ 94 w 228"/>
              <a:gd name="T67" fmla="*/ 223 h 228"/>
              <a:gd name="T68" fmla="*/ 100 w 228"/>
              <a:gd name="T69" fmla="*/ 228 h 228"/>
              <a:gd name="T70" fmla="*/ 127 w 228"/>
              <a:gd name="T71" fmla="*/ 228 h 228"/>
              <a:gd name="T72" fmla="*/ 133 w 228"/>
              <a:gd name="T73" fmla="*/ 223 h 228"/>
              <a:gd name="T74" fmla="*/ 138 w 228"/>
              <a:gd name="T75" fmla="*/ 196 h 228"/>
              <a:gd name="T76" fmla="*/ 154 w 228"/>
              <a:gd name="T77" fmla="*/ 190 h 228"/>
              <a:gd name="T78" fmla="*/ 177 w 228"/>
              <a:gd name="T79" fmla="*/ 205 h 228"/>
              <a:gd name="T80" fmla="*/ 185 w 228"/>
              <a:gd name="T81" fmla="*/ 205 h 228"/>
              <a:gd name="T82" fmla="*/ 204 w 228"/>
              <a:gd name="T83" fmla="*/ 185 h 228"/>
              <a:gd name="T84" fmla="*/ 205 w 228"/>
              <a:gd name="T85" fmla="*/ 178 h 228"/>
              <a:gd name="T86" fmla="*/ 189 w 228"/>
              <a:gd name="T87" fmla="*/ 155 h 228"/>
              <a:gd name="T88" fmla="*/ 196 w 228"/>
              <a:gd name="T89" fmla="*/ 139 h 228"/>
              <a:gd name="T90" fmla="*/ 223 w 228"/>
              <a:gd name="T91" fmla="*/ 134 h 228"/>
              <a:gd name="T92" fmla="*/ 228 w 228"/>
              <a:gd name="T93" fmla="*/ 128 h 228"/>
              <a:gd name="T94" fmla="*/ 228 w 228"/>
              <a:gd name="T95" fmla="*/ 100 h 228"/>
              <a:gd name="T96" fmla="*/ 223 w 228"/>
              <a:gd name="T97" fmla="*/ 95 h 228"/>
              <a:gd name="T98" fmla="*/ 114 w 228"/>
              <a:gd name="T99" fmla="*/ 149 h 228"/>
              <a:gd name="T100" fmla="*/ 79 w 228"/>
              <a:gd name="T101" fmla="*/ 114 h 228"/>
              <a:gd name="T102" fmla="*/ 114 w 228"/>
              <a:gd name="T103" fmla="*/ 79 h 228"/>
              <a:gd name="T104" fmla="*/ 149 w 228"/>
              <a:gd name="T105" fmla="*/ 114 h 228"/>
              <a:gd name="T106" fmla="*/ 114 w 228"/>
              <a:gd name="T107" fmla="*/ 149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8" h="228">
                <a:moveTo>
                  <a:pt x="223" y="95"/>
                </a:moveTo>
                <a:cubicBezTo>
                  <a:pt x="196" y="90"/>
                  <a:pt x="196" y="90"/>
                  <a:pt x="196" y="90"/>
                </a:cubicBezTo>
                <a:cubicBezTo>
                  <a:pt x="194" y="84"/>
                  <a:pt x="192" y="79"/>
                  <a:pt x="189" y="74"/>
                </a:cubicBezTo>
                <a:cubicBezTo>
                  <a:pt x="205" y="50"/>
                  <a:pt x="205" y="50"/>
                  <a:pt x="205" y="50"/>
                </a:cubicBezTo>
                <a:cubicBezTo>
                  <a:pt x="207" y="48"/>
                  <a:pt x="206" y="45"/>
                  <a:pt x="205" y="43"/>
                </a:cubicBezTo>
                <a:cubicBezTo>
                  <a:pt x="185" y="24"/>
                  <a:pt x="185" y="24"/>
                  <a:pt x="185" y="24"/>
                </a:cubicBezTo>
                <a:cubicBezTo>
                  <a:pt x="183" y="22"/>
                  <a:pt x="180" y="21"/>
                  <a:pt x="178" y="23"/>
                </a:cubicBezTo>
                <a:cubicBezTo>
                  <a:pt x="155" y="39"/>
                  <a:pt x="155" y="39"/>
                  <a:pt x="155" y="39"/>
                </a:cubicBezTo>
                <a:cubicBezTo>
                  <a:pt x="149" y="36"/>
                  <a:pt x="144" y="34"/>
                  <a:pt x="138" y="32"/>
                </a:cubicBezTo>
                <a:cubicBezTo>
                  <a:pt x="133" y="5"/>
                  <a:pt x="133" y="5"/>
                  <a:pt x="133" y="5"/>
                </a:cubicBezTo>
                <a:cubicBezTo>
                  <a:pt x="133" y="2"/>
                  <a:pt x="130" y="0"/>
                  <a:pt x="127" y="0"/>
                </a:cubicBezTo>
                <a:cubicBezTo>
                  <a:pt x="100" y="0"/>
                  <a:pt x="100" y="0"/>
                  <a:pt x="100" y="0"/>
                </a:cubicBezTo>
                <a:cubicBezTo>
                  <a:pt x="97" y="0"/>
                  <a:pt x="95" y="2"/>
                  <a:pt x="94" y="5"/>
                </a:cubicBezTo>
                <a:cubicBezTo>
                  <a:pt x="89" y="32"/>
                  <a:pt x="89" y="32"/>
                  <a:pt x="89" y="32"/>
                </a:cubicBezTo>
                <a:cubicBezTo>
                  <a:pt x="83" y="34"/>
                  <a:pt x="78" y="36"/>
                  <a:pt x="73" y="39"/>
                </a:cubicBezTo>
                <a:cubicBezTo>
                  <a:pt x="50" y="23"/>
                  <a:pt x="50" y="23"/>
                  <a:pt x="50" y="23"/>
                </a:cubicBezTo>
                <a:cubicBezTo>
                  <a:pt x="48" y="22"/>
                  <a:pt x="45" y="22"/>
                  <a:pt x="43" y="24"/>
                </a:cubicBezTo>
                <a:cubicBezTo>
                  <a:pt x="23" y="43"/>
                  <a:pt x="23" y="43"/>
                  <a:pt x="23" y="43"/>
                </a:cubicBezTo>
                <a:cubicBezTo>
                  <a:pt x="22" y="45"/>
                  <a:pt x="21" y="49"/>
                  <a:pt x="23" y="51"/>
                </a:cubicBezTo>
                <a:cubicBezTo>
                  <a:pt x="39" y="74"/>
                  <a:pt x="39" y="74"/>
                  <a:pt x="39" y="74"/>
                </a:cubicBezTo>
                <a:cubicBezTo>
                  <a:pt x="36" y="79"/>
                  <a:pt x="34" y="84"/>
                  <a:pt x="32" y="90"/>
                </a:cubicBezTo>
                <a:cubicBezTo>
                  <a:pt x="5" y="95"/>
                  <a:pt x="5" y="95"/>
                  <a:pt x="5" y="95"/>
                </a:cubicBezTo>
                <a:cubicBezTo>
                  <a:pt x="2" y="95"/>
                  <a:pt x="0" y="98"/>
                  <a:pt x="0" y="100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31"/>
                  <a:pt x="2" y="133"/>
                  <a:pt x="5" y="134"/>
                </a:cubicBezTo>
                <a:cubicBezTo>
                  <a:pt x="32" y="139"/>
                  <a:pt x="32" y="139"/>
                  <a:pt x="32" y="139"/>
                </a:cubicBezTo>
                <a:cubicBezTo>
                  <a:pt x="34" y="144"/>
                  <a:pt x="36" y="150"/>
                  <a:pt x="39" y="155"/>
                </a:cubicBezTo>
                <a:cubicBezTo>
                  <a:pt x="23" y="178"/>
                  <a:pt x="23" y="178"/>
                  <a:pt x="23" y="178"/>
                </a:cubicBezTo>
                <a:cubicBezTo>
                  <a:pt x="22" y="180"/>
                  <a:pt x="22" y="183"/>
                  <a:pt x="24" y="185"/>
                </a:cubicBezTo>
                <a:cubicBezTo>
                  <a:pt x="43" y="204"/>
                  <a:pt x="43" y="204"/>
                  <a:pt x="43" y="204"/>
                </a:cubicBezTo>
                <a:cubicBezTo>
                  <a:pt x="45" y="206"/>
                  <a:pt x="48" y="207"/>
                  <a:pt x="51" y="205"/>
                </a:cubicBezTo>
                <a:cubicBezTo>
                  <a:pt x="73" y="189"/>
                  <a:pt x="73" y="189"/>
                  <a:pt x="73" y="189"/>
                </a:cubicBezTo>
                <a:cubicBezTo>
                  <a:pt x="78" y="192"/>
                  <a:pt x="84" y="194"/>
                  <a:pt x="89" y="196"/>
                </a:cubicBezTo>
                <a:cubicBezTo>
                  <a:pt x="94" y="223"/>
                  <a:pt x="94" y="223"/>
                  <a:pt x="94" y="223"/>
                </a:cubicBezTo>
                <a:cubicBezTo>
                  <a:pt x="95" y="226"/>
                  <a:pt x="97" y="228"/>
                  <a:pt x="100" y="228"/>
                </a:cubicBezTo>
                <a:cubicBezTo>
                  <a:pt x="127" y="228"/>
                  <a:pt x="127" y="228"/>
                  <a:pt x="127" y="228"/>
                </a:cubicBezTo>
                <a:cubicBezTo>
                  <a:pt x="130" y="228"/>
                  <a:pt x="133" y="226"/>
                  <a:pt x="133" y="223"/>
                </a:cubicBezTo>
                <a:cubicBezTo>
                  <a:pt x="138" y="196"/>
                  <a:pt x="138" y="196"/>
                  <a:pt x="138" y="196"/>
                </a:cubicBezTo>
                <a:cubicBezTo>
                  <a:pt x="144" y="194"/>
                  <a:pt x="149" y="192"/>
                  <a:pt x="154" y="190"/>
                </a:cubicBezTo>
                <a:cubicBezTo>
                  <a:pt x="177" y="205"/>
                  <a:pt x="177" y="205"/>
                  <a:pt x="177" y="205"/>
                </a:cubicBezTo>
                <a:cubicBezTo>
                  <a:pt x="180" y="207"/>
                  <a:pt x="183" y="207"/>
                  <a:pt x="185" y="205"/>
                </a:cubicBezTo>
                <a:cubicBezTo>
                  <a:pt x="204" y="185"/>
                  <a:pt x="204" y="185"/>
                  <a:pt x="204" y="185"/>
                </a:cubicBezTo>
                <a:cubicBezTo>
                  <a:pt x="206" y="183"/>
                  <a:pt x="206" y="180"/>
                  <a:pt x="205" y="178"/>
                </a:cubicBezTo>
                <a:cubicBezTo>
                  <a:pt x="189" y="155"/>
                  <a:pt x="189" y="155"/>
                  <a:pt x="189" y="155"/>
                </a:cubicBezTo>
                <a:cubicBezTo>
                  <a:pt x="192" y="150"/>
                  <a:pt x="194" y="144"/>
                  <a:pt x="196" y="139"/>
                </a:cubicBezTo>
                <a:cubicBezTo>
                  <a:pt x="223" y="134"/>
                  <a:pt x="223" y="134"/>
                  <a:pt x="223" y="134"/>
                </a:cubicBezTo>
                <a:cubicBezTo>
                  <a:pt x="226" y="133"/>
                  <a:pt x="228" y="131"/>
                  <a:pt x="228" y="128"/>
                </a:cubicBezTo>
                <a:cubicBezTo>
                  <a:pt x="228" y="100"/>
                  <a:pt x="228" y="100"/>
                  <a:pt x="228" y="100"/>
                </a:cubicBezTo>
                <a:cubicBezTo>
                  <a:pt x="228" y="98"/>
                  <a:pt x="226" y="95"/>
                  <a:pt x="223" y="95"/>
                </a:cubicBezTo>
                <a:close/>
                <a:moveTo>
                  <a:pt x="114" y="149"/>
                </a:moveTo>
                <a:cubicBezTo>
                  <a:pt x="95" y="149"/>
                  <a:pt x="79" y="133"/>
                  <a:pt x="79" y="114"/>
                </a:cubicBezTo>
                <a:cubicBezTo>
                  <a:pt x="79" y="95"/>
                  <a:pt x="95" y="79"/>
                  <a:pt x="114" y="79"/>
                </a:cubicBezTo>
                <a:cubicBezTo>
                  <a:pt x="133" y="79"/>
                  <a:pt x="149" y="95"/>
                  <a:pt x="149" y="114"/>
                </a:cubicBezTo>
                <a:cubicBezTo>
                  <a:pt x="149" y="133"/>
                  <a:pt x="133" y="149"/>
                  <a:pt x="114" y="1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iSlïḑe"/>
          <p:cNvSpPr/>
          <p:nvPr/>
        </p:nvSpPr>
        <p:spPr bwMode="auto">
          <a:xfrm>
            <a:off x="5744845" y="4700270"/>
            <a:ext cx="487680" cy="497205"/>
          </a:xfrm>
          <a:custGeom>
            <a:avLst/>
            <a:gdLst>
              <a:gd name="connsiteX0" fmla="*/ 469488 w 578320"/>
              <a:gd name="connsiteY0" fmla="*/ 312166 h 533197"/>
              <a:gd name="connsiteX1" fmla="*/ 523904 w 578320"/>
              <a:gd name="connsiteY1" fmla="*/ 363740 h 533197"/>
              <a:gd name="connsiteX2" fmla="*/ 523904 w 578320"/>
              <a:gd name="connsiteY2" fmla="*/ 376634 h 533197"/>
              <a:gd name="connsiteX3" fmla="*/ 527594 w 578320"/>
              <a:gd name="connsiteY3" fmla="*/ 391369 h 533197"/>
              <a:gd name="connsiteX4" fmla="*/ 512837 w 578320"/>
              <a:gd name="connsiteY4" fmla="*/ 411630 h 533197"/>
              <a:gd name="connsiteX5" fmla="*/ 498080 w 578320"/>
              <a:gd name="connsiteY5" fmla="*/ 440180 h 533197"/>
              <a:gd name="connsiteX6" fmla="*/ 529438 w 578320"/>
              <a:gd name="connsiteY6" fmla="*/ 475176 h 533197"/>
              <a:gd name="connsiteX7" fmla="*/ 578320 w 578320"/>
              <a:gd name="connsiteY7" fmla="*/ 518462 h 533197"/>
              <a:gd name="connsiteX8" fmla="*/ 485168 w 578320"/>
              <a:gd name="connsiteY8" fmla="*/ 533197 h 533197"/>
              <a:gd name="connsiteX9" fmla="*/ 477789 w 578320"/>
              <a:gd name="connsiteY9" fmla="*/ 486228 h 533197"/>
              <a:gd name="connsiteX10" fmla="*/ 481478 w 578320"/>
              <a:gd name="connsiteY10" fmla="*/ 479781 h 533197"/>
              <a:gd name="connsiteX11" fmla="*/ 480556 w 578320"/>
              <a:gd name="connsiteY11" fmla="*/ 477939 h 533197"/>
              <a:gd name="connsiteX12" fmla="*/ 471333 w 578320"/>
              <a:gd name="connsiteY12" fmla="*/ 466888 h 533197"/>
              <a:gd name="connsiteX13" fmla="*/ 467644 w 578320"/>
              <a:gd name="connsiteY13" fmla="*/ 466888 h 533197"/>
              <a:gd name="connsiteX14" fmla="*/ 458421 w 578320"/>
              <a:gd name="connsiteY14" fmla="*/ 477939 h 533197"/>
              <a:gd name="connsiteX15" fmla="*/ 458421 w 578320"/>
              <a:gd name="connsiteY15" fmla="*/ 479781 h 533197"/>
              <a:gd name="connsiteX16" fmla="*/ 462110 w 578320"/>
              <a:gd name="connsiteY16" fmla="*/ 486228 h 533197"/>
              <a:gd name="connsiteX17" fmla="*/ 454732 w 578320"/>
              <a:gd name="connsiteY17" fmla="*/ 533197 h 533197"/>
              <a:gd name="connsiteX18" fmla="*/ 361579 w 578320"/>
              <a:gd name="connsiteY18" fmla="*/ 518462 h 533197"/>
              <a:gd name="connsiteX19" fmla="*/ 409539 w 578320"/>
              <a:gd name="connsiteY19" fmla="*/ 475176 h 533197"/>
              <a:gd name="connsiteX20" fmla="*/ 440897 w 578320"/>
              <a:gd name="connsiteY20" fmla="*/ 440180 h 533197"/>
              <a:gd name="connsiteX21" fmla="*/ 427063 w 578320"/>
              <a:gd name="connsiteY21" fmla="*/ 411630 h 533197"/>
              <a:gd name="connsiteX22" fmla="*/ 411383 w 578320"/>
              <a:gd name="connsiteY22" fmla="*/ 391369 h 533197"/>
              <a:gd name="connsiteX23" fmla="*/ 415995 w 578320"/>
              <a:gd name="connsiteY23" fmla="*/ 376634 h 533197"/>
              <a:gd name="connsiteX24" fmla="*/ 415995 w 578320"/>
              <a:gd name="connsiteY24" fmla="*/ 363740 h 533197"/>
              <a:gd name="connsiteX25" fmla="*/ 469488 w 578320"/>
              <a:gd name="connsiteY25" fmla="*/ 312166 h 533197"/>
              <a:gd name="connsiteX26" fmla="*/ 107909 w 578320"/>
              <a:gd name="connsiteY26" fmla="*/ 312166 h 533197"/>
              <a:gd name="connsiteX27" fmla="*/ 162325 w 578320"/>
              <a:gd name="connsiteY27" fmla="*/ 363740 h 533197"/>
              <a:gd name="connsiteX28" fmla="*/ 162325 w 578320"/>
              <a:gd name="connsiteY28" fmla="*/ 376634 h 533197"/>
              <a:gd name="connsiteX29" fmla="*/ 166937 w 578320"/>
              <a:gd name="connsiteY29" fmla="*/ 391369 h 533197"/>
              <a:gd name="connsiteX30" fmla="*/ 151257 w 578320"/>
              <a:gd name="connsiteY30" fmla="*/ 411630 h 533197"/>
              <a:gd name="connsiteX31" fmla="*/ 137423 w 578320"/>
              <a:gd name="connsiteY31" fmla="*/ 440180 h 533197"/>
              <a:gd name="connsiteX32" fmla="*/ 167859 w 578320"/>
              <a:gd name="connsiteY32" fmla="*/ 475176 h 533197"/>
              <a:gd name="connsiteX33" fmla="*/ 216741 w 578320"/>
              <a:gd name="connsiteY33" fmla="*/ 518462 h 533197"/>
              <a:gd name="connsiteX34" fmla="*/ 123588 w 578320"/>
              <a:gd name="connsiteY34" fmla="*/ 533197 h 533197"/>
              <a:gd name="connsiteX35" fmla="*/ 116210 w 578320"/>
              <a:gd name="connsiteY35" fmla="*/ 486228 h 533197"/>
              <a:gd name="connsiteX36" fmla="*/ 119899 w 578320"/>
              <a:gd name="connsiteY36" fmla="*/ 479781 h 533197"/>
              <a:gd name="connsiteX37" fmla="*/ 119899 w 578320"/>
              <a:gd name="connsiteY37" fmla="*/ 477939 h 533197"/>
              <a:gd name="connsiteX38" fmla="*/ 109754 w 578320"/>
              <a:gd name="connsiteY38" fmla="*/ 466888 h 533197"/>
              <a:gd name="connsiteX39" fmla="*/ 106987 w 578320"/>
              <a:gd name="connsiteY39" fmla="*/ 466888 h 533197"/>
              <a:gd name="connsiteX40" fmla="*/ 96842 w 578320"/>
              <a:gd name="connsiteY40" fmla="*/ 477939 h 533197"/>
              <a:gd name="connsiteX41" fmla="*/ 96842 w 578320"/>
              <a:gd name="connsiteY41" fmla="*/ 479781 h 533197"/>
              <a:gd name="connsiteX42" fmla="*/ 100531 w 578320"/>
              <a:gd name="connsiteY42" fmla="*/ 486228 h 533197"/>
              <a:gd name="connsiteX43" fmla="*/ 93152 w 578320"/>
              <a:gd name="connsiteY43" fmla="*/ 533197 h 533197"/>
              <a:gd name="connsiteX44" fmla="*/ 0 w 578320"/>
              <a:gd name="connsiteY44" fmla="*/ 518462 h 533197"/>
              <a:gd name="connsiteX45" fmla="*/ 48882 w 578320"/>
              <a:gd name="connsiteY45" fmla="*/ 475176 h 533197"/>
              <a:gd name="connsiteX46" fmla="*/ 79318 w 578320"/>
              <a:gd name="connsiteY46" fmla="*/ 440180 h 533197"/>
              <a:gd name="connsiteX47" fmla="*/ 65483 w 578320"/>
              <a:gd name="connsiteY47" fmla="*/ 411630 h 533197"/>
              <a:gd name="connsiteX48" fmla="*/ 49804 w 578320"/>
              <a:gd name="connsiteY48" fmla="*/ 391369 h 533197"/>
              <a:gd name="connsiteX49" fmla="*/ 54416 w 578320"/>
              <a:gd name="connsiteY49" fmla="*/ 376634 h 533197"/>
              <a:gd name="connsiteX50" fmla="*/ 54416 w 578320"/>
              <a:gd name="connsiteY50" fmla="*/ 363740 h 533197"/>
              <a:gd name="connsiteX51" fmla="*/ 107909 w 578320"/>
              <a:gd name="connsiteY51" fmla="*/ 312166 h 533197"/>
              <a:gd name="connsiteX52" fmla="*/ 288717 w 578320"/>
              <a:gd name="connsiteY52" fmla="*/ 237601 h 533197"/>
              <a:gd name="connsiteX53" fmla="*/ 303485 w 578320"/>
              <a:gd name="connsiteY53" fmla="*/ 252338 h 533197"/>
              <a:gd name="connsiteX54" fmla="*/ 303485 w 578320"/>
              <a:gd name="connsiteY54" fmla="*/ 331547 h 533197"/>
              <a:gd name="connsiteX55" fmla="*/ 384708 w 578320"/>
              <a:gd name="connsiteY55" fmla="*/ 398782 h 533197"/>
              <a:gd name="connsiteX56" fmla="*/ 386554 w 578320"/>
              <a:gd name="connsiteY56" fmla="*/ 419045 h 533197"/>
              <a:gd name="connsiteX57" fmla="*/ 375478 w 578320"/>
              <a:gd name="connsiteY57" fmla="*/ 423650 h 533197"/>
              <a:gd name="connsiteX58" fmla="*/ 366248 w 578320"/>
              <a:gd name="connsiteY58" fmla="*/ 420887 h 533197"/>
              <a:gd name="connsiteX59" fmla="*/ 288717 w 578320"/>
              <a:gd name="connsiteY59" fmla="*/ 356415 h 533197"/>
              <a:gd name="connsiteX60" fmla="*/ 212108 w 578320"/>
              <a:gd name="connsiteY60" fmla="*/ 420887 h 533197"/>
              <a:gd name="connsiteX61" fmla="*/ 191802 w 578320"/>
              <a:gd name="connsiteY61" fmla="*/ 419045 h 533197"/>
              <a:gd name="connsiteX62" fmla="*/ 193648 w 578320"/>
              <a:gd name="connsiteY62" fmla="*/ 398782 h 533197"/>
              <a:gd name="connsiteX63" fmla="*/ 274872 w 578320"/>
              <a:gd name="connsiteY63" fmla="*/ 331547 h 533197"/>
              <a:gd name="connsiteX64" fmla="*/ 274872 w 578320"/>
              <a:gd name="connsiteY64" fmla="*/ 252338 h 533197"/>
              <a:gd name="connsiteX65" fmla="*/ 288717 w 578320"/>
              <a:gd name="connsiteY65" fmla="*/ 237601 h 533197"/>
              <a:gd name="connsiteX66" fmla="*/ 288699 w 578320"/>
              <a:gd name="connsiteY66" fmla="*/ 0 h 533197"/>
              <a:gd name="connsiteX67" fmla="*/ 343115 w 578320"/>
              <a:gd name="connsiteY67" fmla="*/ 50653 h 533197"/>
              <a:gd name="connsiteX68" fmla="*/ 343115 w 578320"/>
              <a:gd name="connsiteY68" fmla="*/ 63546 h 533197"/>
              <a:gd name="connsiteX69" fmla="*/ 346805 w 578320"/>
              <a:gd name="connsiteY69" fmla="*/ 78282 h 533197"/>
              <a:gd name="connsiteX70" fmla="*/ 332048 w 578320"/>
              <a:gd name="connsiteY70" fmla="*/ 98543 h 533197"/>
              <a:gd name="connsiteX71" fmla="*/ 318213 w 578320"/>
              <a:gd name="connsiteY71" fmla="*/ 127093 h 533197"/>
              <a:gd name="connsiteX72" fmla="*/ 348649 w 578320"/>
              <a:gd name="connsiteY72" fmla="*/ 163010 h 533197"/>
              <a:gd name="connsiteX73" fmla="*/ 397531 w 578320"/>
              <a:gd name="connsiteY73" fmla="*/ 206295 h 533197"/>
              <a:gd name="connsiteX74" fmla="*/ 304379 w 578320"/>
              <a:gd name="connsiteY74" fmla="*/ 220110 h 533197"/>
              <a:gd name="connsiteX75" fmla="*/ 297000 w 578320"/>
              <a:gd name="connsiteY75" fmla="*/ 173141 h 533197"/>
              <a:gd name="connsiteX76" fmla="*/ 300689 w 578320"/>
              <a:gd name="connsiteY76" fmla="*/ 167615 h 533197"/>
              <a:gd name="connsiteX77" fmla="*/ 300689 w 578320"/>
              <a:gd name="connsiteY77" fmla="*/ 164852 h 533197"/>
              <a:gd name="connsiteX78" fmla="*/ 290544 w 578320"/>
              <a:gd name="connsiteY78" fmla="*/ 154722 h 533197"/>
              <a:gd name="connsiteX79" fmla="*/ 287777 w 578320"/>
              <a:gd name="connsiteY79" fmla="*/ 154722 h 533197"/>
              <a:gd name="connsiteX80" fmla="*/ 277632 w 578320"/>
              <a:gd name="connsiteY80" fmla="*/ 164852 h 533197"/>
              <a:gd name="connsiteX81" fmla="*/ 277632 w 578320"/>
              <a:gd name="connsiteY81" fmla="*/ 167615 h 533197"/>
              <a:gd name="connsiteX82" fmla="*/ 281321 w 578320"/>
              <a:gd name="connsiteY82" fmla="*/ 173141 h 533197"/>
              <a:gd name="connsiteX83" fmla="*/ 273943 w 578320"/>
              <a:gd name="connsiteY83" fmla="*/ 221031 h 533197"/>
              <a:gd name="connsiteX84" fmla="*/ 180790 w 578320"/>
              <a:gd name="connsiteY84" fmla="*/ 206295 h 533197"/>
              <a:gd name="connsiteX85" fmla="*/ 228750 w 578320"/>
              <a:gd name="connsiteY85" fmla="*/ 163010 h 533197"/>
              <a:gd name="connsiteX86" fmla="*/ 260108 w 578320"/>
              <a:gd name="connsiteY86" fmla="*/ 127093 h 533197"/>
              <a:gd name="connsiteX87" fmla="*/ 246274 w 578320"/>
              <a:gd name="connsiteY87" fmla="*/ 98543 h 533197"/>
              <a:gd name="connsiteX88" fmla="*/ 230594 w 578320"/>
              <a:gd name="connsiteY88" fmla="*/ 78282 h 533197"/>
              <a:gd name="connsiteX89" fmla="*/ 235206 w 578320"/>
              <a:gd name="connsiteY89" fmla="*/ 63546 h 533197"/>
              <a:gd name="connsiteX90" fmla="*/ 235206 w 578320"/>
              <a:gd name="connsiteY90" fmla="*/ 50653 h 533197"/>
              <a:gd name="connsiteX91" fmla="*/ 288699 w 578320"/>
              <a:gd name="connsiteY91" fmla="*/ 0 h 53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1399" h="1426">
                <a:moveTo>
                  <a:pt x="696" y="0"/>
                </a:moveTo>
                <a:cubicBezTo>
                  <a:pt x="887" y="0"/>
                  <a:pt x="1048" y="148"/>
                  <a:pt x="1048" y="333"/>
                </a:cubicBezTo>
                <a:lnTo>
                  <a:pt x="1048" y="416"/>
                </a:lnTo>
                <a:cubicBezTo>
                  <a:pt x="1048" y="416"/>
                  <a:pt x="1083" y="445"/>
                  <a:pt x="1071" y="511"/>
                </a:cubicBezTo>
                <a:cubicBezTo>
                  <a:pt x="1065" y="594"/>
                  <a:pt x="976" y="642"/>
                  <a:pt x="976" y="642"/>
                </a:cubicBezTo>
                <a:cubicBezTo>
                  <a:pt x="976" y="642"/>
                  <a:pt x="952" y="766"/>
                  <a:pt x="881" y="826"/>
                </a:cubicBezTo>
                <a:cubicBezTo>
                  <a:pt x="857" y="1004"/>
                  <a:pt x="982" y="1022"/>
                  <a:pt x="1083" y="1051"/>
                </a:cubicBezTo>
                <a:cubicBezTo>
                  <a:pt x="1250" y="1105"/>
                  <a:pt x="1399" y="1117"/>
                  <a:pt x="1399" y="1331"/>
                </a:cubicBezTo>
                <a:cubicBezTo>
                  <a:pt x="1399" y="1378"/>
                  <a:pt x="1173" y="1420"/>
                  <a:pt x="798" y="1426"/>
                </a:cubicBezTo>
                <a:lnTo>
                  <a:pt x="750" y="1123"/>
                </a:lnTo>
                <a:lnTo>
                  <a:pt x="774" y="1081"/>
                </a:lnTo>
                <a:cubicBezTo>
                  <a:pt x="774" y="1075"/>
                  <a:pt x="774" y="1069"/>
                  <a:pt x="768" y="1069"/>
                </a:cubicBezTo>
                <a:lnTo>
                  <a:pt x="708" y="998"/>
                </a:lnTo>
                <a:cubicBezTo>
                  <a:pt x="702" y="992"/>
                  <a:pt x="690" y="992"/>
                  <a:pt x="684" y="998"/>
                </a:cubicBezTo>
                <a:lnTo>
                  <a:pt x="625" y="1069"/>
                </a:lnTo>
                <a:cubicBezTo>
                  <a:pt x="619" y="1069"/>
                  <a:pt x="619" y="1075"/>
                  <a:pt x="625" y="1081"/>
                </a:cubicBezTo>
                <a:lnTo>
                  <a:pt x="649" y="1123"/>
                </a:lnTo>
                <a:lnTo>
                  <a:pt x="601" y="1426"/>
                </a:lnTo>
                <a:cubicBezTo>
                  <a:pt x="226" y="1420"/>
                  <a:pt x="0" y="1378"/>
                  <a:pt x="0" y="1331"/>
                </a:cubicBezTo>
                <a:cubicBezTo>
                  <a:pt x="0" y="1117"/>
                  <a:pt x="149" y="1105"/>
                  <a:pt x="309" y="1051"/>
                </a:cubicBezTo>
                <a:cubicBezTo>
                  <a:pt x="411" y="1022"/>
                  <a:pt x="536" y="998"/>
                  <a:pt x="512" y="826"/>
                </a:cubicBezTo>
                <a:cubicBezTo>
                  <a:pt x="446" y="766"/>
                  <a:pt x="423" y="642"/>
                  <a:pt x="423" y="642"/>
                </a:cubicBezTo>
                <a:cubicBezTo>
                  <a:pt x="423" y="642"/>
                  <a:pt x="333" y="594"/>
                  <a:pt x="321" y="511"/>
                </a:cubicBezTo>
                <a:cubicBezTo>
                  <a:pt x="315" y="445"/>
                  <a:pt x="351" y="416"/>
                  <a:pt x="351" y="416"/>
                </a:cubicBezTo>
                <a:lnTo>
                  <a:pt x="351" y="333"/>
                </a:lnTo>
                <a:cubicBezTo>
                  <a:pt x="351" y="148"/>
                  <a:pt x="506" y="0"/>
                  <a:pt x="69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4128453" y="1492885"/>
            <a:ext cx="3935095" cy="3935095"/>
          </a:xfrm>
          <a:prstGeom prst="ellipse">
            <a:avLst/>
          </a:prstGeom>
          <a:solidFill>
            <a:srgbClr val="0767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3055303" y="2026920"/>
            <a:ext cx="6081395" cy="2867025"/>
          </a:xfrm>
          <a:prstGeom prst="roundRect">
            <a:avLst/>
          </a:prstGeom>
          <a:noFill/>
          <a:ln>
            <a:solidFill>
              <a:srgbClr val="0767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2437130" y="2854325"/>
            <a:ext cx="1212850" cy="1212850"/>
          </a:xfrm>
          <a:prstGeom prst="ellipse">
            <a:avLst/>
          </a:prstGeom>
          <a:solidFill>
            <a:srgbClr val="25A9E0"/>
          </a:solidFill>
          <a:ln w="190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8491220" y="2854325"/>
            <a:ext cx="1212850" cy="1212850"/>
          </a:xfrm>
          <a:prstGeom prst="ellipse">
            <a:avLst/>
          </a:prstGeom>
          <a:solidFill>
            <a:srgbClr val="25A9E0"/>
          </a:solidFill>
          <a:ln w="190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006090" y="2670175"/>
            <a:ext cx="107950" cy="1549400"/>
            <a:chOff x="4734" y="4565"/>
            <a:chExt cx="170" cy="2440"/>
          </a:xfrm>
        </p:grpSpPr>
        <p:sp>
          <p:nvSpPr>
            <p:cNvPr id="12" name="椭圆 11"/>
            <p:cNvSpPr/>
            <p:nvPr/>
          </p:nvSpPr>
          <p:spPr>
            <a:xfrm>
              <a:off x="4734" y="4565"/>
              <a:ext cx="170" cy="170"/>
            </a:xfrm>
            <a:prstGeom prst="ellipse">
              <a:avLst/>
            </a:prstGeom>
            <a:solidFill>
              <a:srgbClr val="0B57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4734" y="6835"/>
              <a:ext cx="170" cy="170"/>
            </a:xfrm>
            <a:prstGeom prst="ellipse">
              <a:avLst/>
            </a:prstGeom>
            <a:solidFill>
              <a:srgbClr val="0B57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5" name="Content Placeholder 2"/>
          <p:cNvSpPr txBox="1"/>
          <p:nvPr/>
        </p:nvSpPr>
        <p:spPr bwMode="auto">
          <a:xfrm>
            <a:off x="514350" y="3246120"/>
            <a:ext cx="2044700" cy="97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144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71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18288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 fontAlgn="auto">
              <a:lnSpc>
                <a:spcPct val="150000"/>
              </a:lnSpc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sym typeface="+mn-ea"/>
              </a:rPr>
              <a:t>单击输入你的正文，文字是您的思想提炼，为了最终演示发布的良好效果，请尽量言简意赅的阐述观点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59815" y="2931160"/>
            <a:ext cx="14325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请添加您的标题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5" name="Content Placeholder 2"/>
          <p:cNvSpPr txBox="1"/>
          <p:nvPr/>
        </p:nvSpPr>
        <p:spPr bwMode="auto">
          <a:xfrm>
            <a:off x="9704070" y="3107055"/>
            <a:ext cx="2044700" cy="100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144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71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18288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fontAlgn="auto">
              <a:lnSpc>
                <a:spcPct val="150000"/>
              </a:lnSpc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sym typeface="+mn-ea"/>
              </a:rPr>
              <a:t>单击输入你的正文，文字是您的思想提炼，为了最终演示发布的良好效果，请尽量言简意赅的阐述观点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704070" y="2792095"/>
            <a:ext cx="14325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请添加您的标题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9081770" y="2670175"/>
            <a:ext cx="107950" cy="1549400"/>
            <a:chOff x="4734" y="4565"/>
            <a:chExt cx="170" cy="2440"/>
          </a:xfrm>
        </p:grpSpPr>
        <p:sp>
          <p:nvSpPr>
            <p:cNvPr id="19" name="椭圆 18"/>
            <p:cNvSpPr/>
            <p:nvPr/>
          </p:nvSpPr>
          <p:spPr>
            <a:xfrm>
              <a:off x="4734" y="4565"/>
              <a:ext cx="170" cy="170"/>
            </a:xfrm>
            <a:prstGeom prst="ellipse">
              <a:avLst/>
            </a:prstGeom>
            <a:solidFill>
              <a:srgbClr val="0B57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4734" y="6835"/>
              <a:ext cx="170" cy="170"/>
            </a:xfrm>
            <a:prstGeom prst="ellipse">
              <a:avLst/>
            </a:prstGeom>
            <a:solidFill>
              <a:srgbClr val="0B57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4682491" y="2446020"/>
            <a:ext cx="28270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请添加您的标题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82491" y="2858770"/>
            <a:ext cx="2827020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添加标题</a:t>
            </a:r>
            <a:endParaRPr lang="zh-CN" altLang="en-US" sz="5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Content Placeholder 2"/>
          <p:cNvSpPr txBox="1"/>
          <p:nvPr/>
        </p:nvSpPr>
        <p:spPr bwMode="auto">
          <a:xfrm>
            <a:off x="4742180" y="3786505"/>
            <a:ext cx="2729230" cy="70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144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71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18288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fontAlgn="auto">
              <a:lnSpc>
                <a:spcPct val="10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单击输入你的正文，文字是您的思想提炼，为了最终演示发布的良好效果，请尽量言简意赅的阐述观点；根据需要，可酌情增减文字，以便观者可以准确理解您所传达的信息。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sym typeface="+mn-ea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2810510" y="3206750"/>
            <a:ext cx="466090" cy="3905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3001" h="2507">
                <a:moveTo>
                  <a:pt x="5" y="2351"/>
                </a:moveTo>
                <a:lnTo>
                  <a:pt x="5" y="2346"/>
                </a:lnTo>
                <a:cubicBezTo>
                  <a:pt x="3" y="2261"/>
                  <a:pt x="89" y="2192"/>
                  <a:pt x="158" y="2194"/>
                </a:cubicBezTo>
                <a:lnTo>
                  <a:pt x="162" y="2194"/>
                </a:lnTo>
                <a:lnTo>
                  <a:pt x="163" y="2194"/>
                </a:lnTo>
                <a:cubicBezTo>
                  <a:pt x="171" y="2194"/>
                  <a:pt x="186" y="2196"/>
                  <a:pt x="185" y="2196"/>
                </a:cubicBezTo>
                <a:cubicBezTo>
                  <a:pt x="187" y="2195"/>
                  <a:pt x="197" y="2194"/>
                  <a:pt x="198" y="2194"/>
                </a:cubicBezTo>
                <a:lnTo>
                  <a:pt x="198" y="2194"/>
                </a:lnTo>
                <a:lnTo>
                  <a:pt x="2801" y="2194"/>
                </a:lnTo>
                <a:lnTo>
                  <a:pt x="2802" y="2194"/>
                </a:lnTo>
                <a:cubicBezTo>
                  <a:pt x="2808" y="2194"/>
                  <a:pt x="2818" y="2197"/>
                  <a:pt x="2817" y="2197"/>
                </a:cubicBezTo>
                <a:cubicBezTo>
                  <a:pt x="2824" y="2195"/>
                  <a:pt x="2840" y="2194"/>
                  <a:pt x="2843" y="2194"/>
                </a:cubicBezTo>
                <a:lnTo>
                  <a:pt x="2844" y="2194"/>
                </a:lnTo>
                <a:lnTo>
                  <a:pt x="2844" y="2194"/>
                </a:lnTo>
                <a:lnTo>
                  <a:pt x="2845" y="2194"/>
                </a:lnTo>
                <a:lnTo>
                  <a:pt x="2849" y="2194"/>
                </a:lnTo>
                <a:cubicBezTo>
                  <a:pt x="2935" y="2192"/>
                  <a:pt x="3003" y="2278"/>
                  <a:pt x="3001" y="2347"/>
                </a:cubicBezTo>
                <a:lnTo>
                  <a:pt x="3001" y="2351"/>
                </a:lnTo>
                <a:lnTo>
                  <a:pt x="3001" y="2355"/>
                </a:lnTo>
                <a:cubicBezTo>
                  <a:pt x="3004" y="2441"/>
                  <a:pt x="2917" y="2509"/>
                  <a:pt x="2848" y="2507"/>
                </a:cubicBezTo>
                <a:lnTo>
                  <a:pt x="2845" y="2507"/>
                </a:lnTo>
                <a:lnTo>
                  <a:pt x="2843" y="2507"/>
                </a:lnTo>
                <a:lnTo>
                  <a:pt x="2842" y="2507"/>
                </a:lnTo>
                <a:cubicBezTo>
                  <a:pt x="2833" y="2507"/>
                  <a:pt x="2818" y="2505"/>
                  <a:pt x="2817" y="2505"/>
                </a:cubicBezTo>
                <a:cubicBezTo>
                  <a:pt x="2815" y="2506"/>
                  <a:pt x="2804" y="2507"/>
                  <a:pt x="2802" y="2507"/>
                </a:cubicBezTo>
                <a:lnTo>
                  <a:pt x="2801" y="2507"/>
                </a:lnTo>
                <a:lnTo>
                  <a:pt x="2801" y="2507"/>
                </a:lnTo>
                <a:lnTo>
                  <a:pt x="198" y="2507"/>
                </a:lnTo>
                <a:lnTo>
                  <a:pt x="197" y="2507"/>
                </a:lnTo>
                <a:cubicBezTo>
                  <a:pt x="192" y="2507"/>
                  <a:pt x="184" y="2505"/>
                  <a:pt x="185" y="2505"/>
                </a:cubicBezTo>
                <a:cubicBezTo>
                  <a:pt x="180" y="2506"/>
                  <a:pt x="165" y="2507"/>
                  <a:pt x="163" y="2507"/>
                </a:cubicBezTo>
                <a:lnTo>
                  <a:pt x="162" y="2507"/>
                </a:lnTo>
                <a:lnTo>
                  <a:pt x="162" y="2507"/>
                </a:lnTo>
                <a:lnTo>
                  <a:pt x="162" y="2507"/>
                </a:lnTo>
                <a:lnTo>
                  <a:pt x="157" y="2507"/>
                </a:lnTo>
                <a:cubicBezTo>
                  <a:pt x="72" y="2510"/>
                  <a:pt x="3" y="2423"/>
                  <a:pt x="5" y="2354"/>
                </a:cubicBezTo>
                <a:lnTo>
                  <a:pt x="5" y="2351"/>
                </a:lnTo>
                <a:close/>
                <a:moveTo>
                  <a:pt x="0" y="333"/>
                </a:moveTo>
                <a:lnTo>
                  <a:pt x="0" y="325"/>
                </a:lnTo>
                <a:cubicBezTo>
                  <a:pt x="-5" y="142"/>
                  <a:pt x="179" y="-4"/>
                  <a:pt x="325" y="0"/>
                </a:cubicBezTo>
                <a:lnTo>
                  <a:pt x="333" y="0"/>
                </a:lnTo>
                <a:lnTo>
                  <a:pt x="2668" y="0"/>
                </a:lnTo>
                <a:lnTo>
                  <a:pt x="2676" y="0"/>
                </a:lnTo>
                <a:cubicBezTo>
                  <a:pt x="2859" y="-5"/>
                  <a:pt x="3005" y="179"/>
                  <a:pt x="3001" y="325"/>
                </a:cubicBezTo>
                <a:lnTo>
                  <a:pt x="3001" y="333"/>
                </a:lnTo>
                <a:lnTo>
                  <a:pt x="3001" y="1667"/>
                </a:lnTo>
                <a:lnTo>
                  <a:pt x="3001" y="1675"/>
                </a:lnTo>
                <a:cubicBezTo>
                  <a:pt x="3006" y="1858"/>
                  <a:pt x="2822" y="2004"/>
                  <a:pt x="2676" y="2000"/>
                </a:cubicBezTo>
                <a:lnTo>
                  <a:pt x="2668" y="2000"/>
                </a:lnTo>
                <a:lnTo>
                  <a:pt x="333" y="2000"/>
                </a:lnTo>
                <a:lnTo>
                  <a:pt x="325" y="2000"/>
                </a:lnTo>
                <a:cubicBezTo>
                  <a:pt x="142" y="2005"/>
                  <a:pt x="-4" y="1821"/>
                  <a:pt x="0" y="1675"/>
                </a:cubicBezTo>
                <a:lnTo>
                  <a:pt x="0" y="1667"/>
                </a:lnTo>
                <a:lnTo>
                  <a:pt x="0" y="333"/>
                </a:lnTo>
                <a:close/>
                <a:moveTo>
                  <a:pt x="276" y="495"/>
                </a:moveTo>
                <a:lnTo>
                  <a:pt x="276" y="489"/>
                </a:lnTo>
                <a:cubicBezTo>
                  <a:pt x="272" y="350"/>
                  <a:pt x="411" y="240"/>
                  <a:pt x="522" y="243"/>
                </a:cubicBezTo>
                <a:lnTo>
                  <a:pt x="528" y="243"/>
                </a:lnTo>
                <a:lnTo>
                  <a:pt x="2473" y="243"/>
                </a:lnTo>
                <a:lnTo>
                  <a:pt x="2479" y="243"/>
                </a:lnTo>
                <a:cubicBezTo>
                  <a:pt x="2618" y="239"/>
                  <a:pt x="2728" y="378"/>
                  <a:pt x="2725" y="489"/>
                </a:cubicBezTo>
                <a:lnTo>
                  <a:pt x="2725" y="495"/>
                </a:lnTo>
                <a:lnTo>
                  <a:pt x="2725" y="1505"/>
                </a:lnTo>
                <a:lnTo>
                  <a:pt x="2725" y="1511"/>
                </a:lnTo>
                <a:cubicBezTo>
                  <a:pt x="2729" y="1650"/>
                  <a:pt x="2590" y="1760"/>
                  <a:pt x="2479" y="1757"/>
                </a:cubicBezTo>
                <a:lnTo>
                  <a:pt x="2473" y="1757"/>
                </a:lnTo>
                <a:lnTo>
                  <a:pt x="528" y="1757"/>
                </a:lnTo>
                <a:lnTo>
                  <a:pt x="522" y="1757"/>
                </a:lnTo>
                <a:cubicBezTo>
                  <a:pt x="383" y="1761"/>
                  <a:pt x="273" y="1622"/>
                  <a:pt x="276" y="1511"/>
                </a:cubicBezTo>
                <a:lnTo>
                  <a:pt x="276" y="1505"/>
                </a:lnTo>
                <a:lnTo>
                  <a:pt x="276" y="495"/>
                </a:lnTo>
                <a:close/>
                <a:moveTo>
                  <a:pt x="1331" y="367"/>
                </a:moveTo>
                <a:cubicBezTo>
                  <a:pt x="1332" y="367"/>
                  <a:pt x="1340" y="366"/>
                  <a:pt x="1340" y="366"/>
                </a:cubicBezTo>
                <a:lnTo>
                  <a:pt x="1340" y="366"/>
                </a:lnTo>
                <a:lnTo>
                  <a:pt x="1669" y="366"/>
                </a:lnTo>
                <a:cubicBezTo>
                  <a:pt x="1672" y="366"/>
                  <a:pt x="1677" y="367"/>
                  <a:pt x="1676" y="367"/>
                </a:cubicBezTo>
                <a:lnTo>
                  <a:pt x="1678" y="366"/>
                </a:lnTo>
                <a:lnTo>
                  <a:pt x="1681" y="366"/>
                </a:lnTo>
                <a:lnTo>
                  <a:pt x="1684" y="366"/>
                </a:lnTo>
                <a:lnTo>
                  <a:pt x="1687" y="366"/>
                </a:lnTo>
                <a:lnTo>
                  <a:pt x="1690" y="366"/>
                </a:lnTo>
                <a:cubicBezTo>
                  <a:pt x="1752" y="364"/>
                  <a:pt x="1801" y="426"/>
                  <a:pt x="1799" y="475"/>
                </a:cubicBezTo>
                <a:lnTo>
                  <a:pt x="1799" y="478"/>
                </a:lnTo>
                <a:lnTo>
                  <a:pt x="1799" y="481"/>
                </a:lnTo>
                <a:cubicBezTo>
                  <a:pt x="1801" y="543"/>
                  <a:pt x="1739" y="592"/>
                  <a:pt x="1690" y="590"/>
                </a:cubicBezTo>
                <a:cubicBezTo>
                  <a:pt x="1685" y="590"/>
                  <a:pt x="1672" y="589"/>
                  <a:pt x="1675" y="589"/>
                </a:cubicBezTo>
                <a:lnTo>
                  <a:pt x="1674" y="589"/>
                </a:lnTo>
                <a:lnTo>
                  <a:pt x="1673" y="590"/>
                </a:lnTo>
                <a:lnTo>
                  <a:pt x="1671" y="590"/>
                </a:lnTo>
                <a:lnTo>
                  <a:pt x="1670" y="590"/>
                </a:lnTo>
                <a:lnTo>
                  <a:pt x="1669" y="590"/>
                </a:lnTo>
                <a:lnTo>
                  <a:pt x="1340" y="590"/>
                </a:lnTo>
                <a:lnTo>
                  <a:pt x="1339" y="590"/>
                </a:lnTo>
                <a:cubicBezTo>
                  <a:pt x="1336" y="590"/>
                  <a:pt x="1331" y="589"/>
                  <a:pt x="1331" y="589"/>
                </a:cubicBezTo>
                <a:cubicBezTo>
                  <a:pt x="1326" y="590"/>
                  <a:pt x="1316" y="590"/>
                  <a:pt x="1315" y="590"/>
                </a:cubicBezTo>
                <a:lnTo>
                  <a:pt x="1314" y="590"/>
                </a:lnTo>
                <a:lnTo>
                  <a:pt x="1314" y="590"/>
                </a:lnTo>
                <a:lnTo>
                  <a:pt x="1311" y="590"/>
                </a:lnTo>
                <a:cubicBezTo>
                  <a:pt x="1250" y="592"/>
                  <a:pt x="1201" y="530"/>
                  <a:pt x="1202" y="481"/>
                </a:cubicBezTo>
                <a:lnTo>
                  <a:pt x="1202" y="478"/>
                </a:lnTo>
                <a:lnTo>
                  <a:pt x="1202" y="475"/>
                </a:lnTo>
                <a:cubicBezTo>
                  <a:pt x="1200" y="414"/>
                  <a:pt x="1262" y="365"/>
                  <a:pt x="1311" y="366"/>
                </a:cubicBezTo>
                <a:lnTo>
                  <a:pt x="1314" y="366"/>
                </a:lnTo>
                <a:lnTo>
                  <a:pt x="1315" y="366"/>
                </a:lnTo>
                <a:cubicBezTo>
                  <a:pt x="1322" y="366"/>
                  <a:pt x="1332" y="367"/>
                  <a:pt x="1331" y="3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任意多边形 30"/>
          <p:cNvSpPr/>
          <p:nvPr/>
        </p:nvSpPr>
        <p:spPr>
          <a:xfrm>
            <a:off x="8944610" y="3181985"/>
            <a:ext cx="328930" cy="5111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752" h="2715">
                <a:moveTo>
                  <a:pt x="698" y="2137"/>
                </a:moveTo>
                <a:lnTo>
                  <a:pt x="698" y="2132"/>
                </a:lnTo>
                <a:cubicBezTo>
                  <a:pt x="695" y="2035"/>
                  <a:pt x="794" y="1957"/>
                  <a:pt x="872" y="1959"/>
                </a:cubicBezTo>
                <a:lnTo>
                  <a:pt x="876" y="1959"/>
                </a:lnTo>
                <a:lnTo>
                  <a:pt x="881" y="1959"/>
                </a:lnTo>
                <a:cubicBezTo>
                  <a:pt x="979" y="1956"/>
                  <a:pt x="1056" y="2055"/>
                  <a:pt x="1054" y="2133"/>
                </a:cubicBezTo>
                <a:lnTo>
                  <a:pt x="1054" y="2137"/>
                </a:lnTo>
                <a:lnTo>
                  <a:pt x="1054" y="2142"/>
                </a:lnTo>
                <a:cubicBezTo>
                  <a:pt x="1057" y="2240"/>
                  <a:pt x="959" y="2317"/>
                  <a:pt x="880" y="2315"/>
                </a:cubicBezTo>
                <a:lnTo>
                  <a:pt x="876" y="2315"/>
                </a:lnTo>
                <a:lnTo>
                  <a:pt x="871" y="2315"/>
                </a:lnTo>
                <a:cubicBezTo>
                  <a:pt x="774" y="2318"/>
                  <a:pt x="696" y="2220"/>
                  <a:pt x="698" y="2141"/>
                </a:cubicBezTo>
                <a:lnTo>
                  <a:pt x="698" y="2137"/>
                </a:lnTo>
                <a:close/>
                <a:moveTo>
                  <a:pt x="0" y="292"/>
                </a:moveTo>
                <a:lnTo>
                  <a:pt x="0" y="284"/>
                </a:lnTo>
                <a:lnTo>
                  <a:pt x="0" y="277"/>
                </a:lnTo>
                <a:cubicBezTo>
                  <a:pt x="-3" y="120"/>
                  <a:pt x="167" y="-3"/>
                  <a:pt x="279" y="0"/>
                </a:cubicBezTo>
                <a:lnTo>
                  <a:pt x="285" y="0"/>
                </a:lnTo>
                <a:lnTo>
                  <a:pt x="292" y="0"/>
                </a:lnTo>
                <a:lnTo>
                  <a:pt x="1460" y="0"/>
                </a:lnTo>
                <a:lnTo>
                  <a:pt x="1468" y="0"/>
                </a:lnTo>
                <a:lnTo>
                  <a:pt x="1475" y="0"/>
                </a:lnTo>
                <a:cubicBezTo>
                  <a:pt x="1632" y="-3"/>
                  <a:pt x="1755" y="167"/>
                  <a:pt x="1752" y="279"/>
                </a:cubicBezTo>
                <a:lnTo>
                  <a:pt x="1752" y="285"/>
                </a:lnTo>
                <a:lnTo>
                  <a:pt x="1752" y="292"/>
                </a:lnTo>
                <a:lnTo>
                  <a:pt x="1752" y="2423"/>
                </a:lnTo>
                <a:lnTo>
                  <a:pt x="1752" y="2431"/>
                </a:lnTo>
                <a:lnTo>
                  <a:pt x="1752" y="2438"/>
                </a:lnTo>
                <a:cubicBezTo>
                  <a:pt x="1755" y="2595"/>
                  <a:pt x="1585" y="2718"/>
                  <a:pt x="1473" y="2715"/>
                </a:cubicBezTo>
                <a:lnTo>
                  <a:pt x="1467" y="2715"/>
                </a:lnTo>
                <a:lnTo>
                  <a:pt x="1460" y="2715"/>
                </a:lnTo>
                <a:lnTo>
                  <a:pt x="292" y="2715"/>
                </a:lnTo>
                <a:lnTo>
                  <a:pt x="284" y="2715"/>
                </a:lnTo>
                <a:lnTo>
                  <a:pt x="277" y="2715"/>
                </a:lnTo>
                <a:cubicBezTo>
                  <a:pt x="120" y="2718"/>
                  <a:pt x="-3" y="2548"/>
                  <a:pt x="0" y="2436"/>
                </a:cubicBezTo>
                <a:lnTo>
                  <a:pt x="0" y="2430"/>
                </a:lnTo>
                <a:lnTo>
                  <a:pt x="0" y="2423"/>
                </a:lnTo>
                <a:lnTo>
                  <a:pt x="0" y="292"/>
                </a:lnTo>
                <a:close/>
                <a:moveTo>
                  <a:pt x="254" y="474"/>
                </a:moveTo>
                <a:lnTo>
                  <a:pt x="254" y="469"/>
                </a:lnTo>
                <a:lnTo>
                  <a:pt x="254" y="464"/>
                </a:lnTo>
                <a:cubicBezTo>
                  <a:pt x="252" y="352"/>
                  <a:pt x="372" y="265"/>
                  <a:pt x="452" y="267"/>
                </a:cubicBezTo>
                <a:lnTo>
                  <a:pt x="456" y="267"/>
                </a:lnTo>
                <a:lnTo>
                  <a:pt x="461" y="267"/>
                </a:lnTo>
                <a:lnTo>
                  <a:pt x="1291" y="267"/>
                </a:lnTo>
                <a:lnTo>
                  <a:pt x="1296" y="267"/>
                </a:lnTo>
                <a:lnTo>
                  <a:pt x="1301" y="267"/>
                </a:lnTo>
                <a:cubicBezTo>
                  <a:pt x="1413" y="265"/>
                  <a:pt x="1500" y="386"/>
                  <a:pt x="1498" y="465"/>
                </a:cubicBezTo>
                <a:lnTo>
                  <a:pt x="1498" y="470"/>
                </a:lnTo>
                <a:lnTo>
                  <a:pt x="1498" y="474"/>
                </a:lnTo>
                <a:lnTo>
                  <a:pt x="1498" y="2241"/>
                </a:lnTo>
                <a:lnTo>
                  <a:pt x="1498" y="2246"/>
                </a:lnTo>
                <a:lnTo>
                  <a:pt x="1498" y="2251"/>
                </a:lnTo>
                <a:cubicBezTo>
                  <a:pt x="1500" y="2363"/>
                  <a:pt x="1380" y="2450"/>
                  <a:pt x="1300" y="2448"/>
                </a:cubicBezTo>
                <a:lnTo>
                  <a:pt x="1296" y="2448"/>
                </a:lnTo>
                <a:lnTo>
                  <a:pt x="1291" y="2448"/>
                </a:lnTo>
                <a:lnTo>
                  <a:pt x="461" y="2448"/>
                </a:lnTo>
                <a:lnTo>
                  <a:pt x="456" y="2448"/>
                </a:lnTo>
                <a:lnTo>
                  <a:pt x="451" y="2448"/>
                </a:lnTo>
                <a:cubicBezTo>
                  <a:pt x="339" y="2450"/>
                  <a:pt x="252" y="2329"/>
                  <a:pt x="254" y="2250"/>
                </a:cubicBezTo>
                <a:lnTo>
                  <a:pt x="254" y="2245"/>
                </a:lnTo>
                <a:lnTo>
                  <a:pt x="254" y="2241"/>
                </a:lnTo>
                <a:lnTo>
                  <a:pt x="254" y="474"/>
                </a:lnTo>
                <a:close/>
                <a:moveTo>
                  <a:pt x="512" y="483"/>
                </a:moveTo>
                <a:cubicBezTo>
                  <a:pt x="511" y="462"/>
                  <a:pt x="532" y="445"/>
                  <a:pt x="549" y="446"/>
                </a:cubicBezTo>
                <a:lnTo>
                  <a:pt x="1203" y="446"/>
                </a:lnTo>
                <a:cubicBezTo>
                  <a:pt x="1224" y="445"/>
                  <a:pt x="1241" y="466"/>
                  <a:pt x="1240" y="483"/>
                </a:cubicBezTo>
                <a:lnTo>
                  <a:pt x="1240" y="631"/>
                </a:lnTo>
                <a:cubicBezTo>
                  <a:pt x="1241" y="652"/>
                  <a:pt x="1220" y="669"/>
                  <a:pt x="1203" y="668"/>
                </a:cubicBezTo>
                <a:lnTo>
                  <a:pt x="549" y="668"/>
                </a:lnTo>
                <a:cubicBezTo>
                  <a:pt x="528" y="669"/>
                  <a:pt x="511" y="649"/>
                  <a:pt x="512" y="631"/>
                </a:cubicBezTo>
                <a:lnTo>
                  <a:pt x="512" y="4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六边形 2"/>
          <p:cNvSpPr/>
          <p:nvPr/>
        </p:nvSpPr>
        <p:spPr>
          <a:xfrm rot="5400000">
            <a:off x="4472940" y="1577340"/>
            <a:ext cx="1449705" cy="1310005"/>
          </a:xfrm>
          <a:prstGeom prst="hexagon">
            <a:avLst/>
          </a:prstGeom>
          <a:solidFill>
            <a:srgbClr val="48C2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六边形 9"/>
          <p:cNvSpPr/>
          <p:nvPr/>
        </p:nvSpPr>
        <p:spPr>
          <a:xfrm rot="5400000">
            <a:off x="5947410" y="1577340"/>
            <a:ext cx="1449705" cy="1310005"/>
          </a:xfrm>
          <a:prstGeom prst="hexagon">
            <a:avLst/>
          </a:prstGeom>
          <a:solidFill>
            <a:srgbClr val="25A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六边形 17"/>
          <p:cNvSpPr/>
          <p:nvPr/>
        </p:nvSpPr>
        <p:spPr>
          <a:xfrm rot="5400000">
            <a:off x="3749675" y="2819400"/>
            <a:ext cx="1449705" cy="1310005"/>
          </a:xfrm>
          <a:prstGeom prst="hexagon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六边形 18"/>
          <p:cNvSpPr/>
          <p:nvPr/>
        </p:nvSpPr>
        <p:spPr>
          <a:xfrm rot="5400000">
            <a:off x="6657340" y="2819400"/>
            <a:ext cx="1449705" cy="1310005"/>
          </a:xfrm>
          <a:prstGeom prst="hexagon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六边形 19"/>
          <p:cNvSpPr/>
          <p:nvPr/>
        </p:nvSpPr>
        <p:spPr>
          <a:xfrm rot="5400000">
            <a:off x="4472940" y="4061460"/>
            <a:ext cx="1449705" cy="1310005"/>
          </a:xfrm>
          <a:prstGeom prst="hexagon">
            <a:avLst/>
          </a:prstGeom>
          <a:solidFill>
            <a:srgbClr val="48C2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六边形 20"/>
          <p:cNvSpPr/>
          <p:nvPr/>
        </p:nvSpPr>
        <p:spPr>
          <a:xfrm rot="5400000">
            <a:off x="5947410" y="4061460"/>
            <a:ext cx="1449705" cy="1310005"/>
          </a:xfrm>
          <a:prstGeom prst="hexagon">
            <a:avLst/>
          </a:prstGeom>
          <a:solidFill>
            <a:srgbClr val="48C2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1457325" y="1755140"/>
            <a:ext cx="2789555" cy="953770"/>
            <a:chOff x="12450" y="2501"/>
            <a:chExt cx="3609" cy="1502"/>
          </a:xfrm>
        </p:grpSpPr>
        <p:sp>
          <p:nvSpPr>
            <p:cNvPr id="23" name="Content Placeholder 2"/>
            <p:cNvSpPr txBox="1"/>
            <p:nvPr/>
          </p:nvSpPr>
          <p:spPr bwMode="auto">
            <a:xfrm>
              <a:off x="12450" y="292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2619" y="250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99770" y="3018155"/>
            <a:ext cx="2789555" cy="953770"/>
            <a:chOff x="12450" y="2501"/>
            <a:chExt cx="3609" cy="1502"/>
          </a:xfrm>
        </p:grpSpPr>
        <p:sp>
          <p:nvSpPr>
            <p:cNvPr id="28" name="Content Placeholder 2"/>
            <p:cNvSpPr txBox="1"/>
            <p:nvPr/>
          </p:nvSpPr>
          <p:spPr bwMode="auto">
            <a:xfrm>
              <a:off x="12450" y="292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2619" y="250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457325" y="4306570"/>
            <a:ext cx="2789555" cy="953770"/>
            <a:chOff x="12450" y="2501"/>
            <a:chExt cx="3609" cy="1502"/>
          </a:xfrm>
        </p:grpSpPr>
        <p:sp>
          <p:nvSpPr>
            <p:cNvPr id="31" name="Content Placeholder 2"/>
            <p:cNvSpPr txBox="1"/>
            <p:nvPr/>
          </p:nvSpPr>
          <p:spPr bwMode="auto">
            <a:xfrm>
              <a:off x="12450" y="292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2619" y="250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470140" y="1755140"/>
            <a:ext cx="2789555" cy="953770"/>
            <a:chOff x="12294" y="531"/>
            <a:chExt cx="3609" cy="1502"/>
          </a:xfrm>
        </p:grpSpPr>
        <p:sp>
          <p:nvSpPr>
            <p:cNvPr id="34" name="Content Placeholder 2"/>
            <p:cNvSpPr txBox="1"/>
            <p:nvPr/>
          </p:nvSpPr>
          <p:spPr bwMode="auto">
            <a:xfrm>
              <a:off x="12294" y="95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12294" y="53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470140" y="4306570"/>
            <a:ext cx="2789555" cy="953770"/>
            <a:chOff x="12294" y="531"/>
            <a:chExt cx="3609" cy="1502"/>
          </a:xfrm>
        </p:grpSpPr>
        <p:sp>
          <p:nvSpPr>
            <p:cNvPr id="37" name="Content Placeholder 2"/>
            <p:cNvSpPr txBox="1"/>
            <p:nvPr/>
          </p:nvSpPr>
          <p:spPr bwMode="auto">
            <a:xfrm>
              <a:off x="12294" y="95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2294" y="53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8185785" y="3018155"/>
            <a:ext cx="2789555" cy="953770"/>
            <a:chOff x="12294" y="531"/>
            <a:chExt cx="3609" cy="1502"/>
          </a:xfrm>
        </p:grpSpPr>
        <p:sp>
          <p:nvSpPr>
            <p:cNvPr id="40" name="Content Placeholder 2"/>
            <p:cNvSpPr txBox="1"/>
            <p:nvPr/>
          </p:nvSpPr>
          <p:spPr bwMode="auto">
            <a:xfrm>
              <a:off x="12294" y="95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12294" y="53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87" name="任意多边形 86"/>
          <p:cNvSpPr/>
          <p:nvPr/>
        </p:nvSpPr>
        <p:spPr>
          <a:xfrm>
            <a:off x="4234815" y="3205480"/>
            <a:ext cx="479425" cy="48577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523" h="5585">
                <a:moveTo>
                  <a:pt x="1" y="921"/>
                </a:moveTo>
                <a:lnTo>
                  <a:pt x="0" y="896"/>
                </a:lnTo>
                <a:lnTo>
                  <a:pt x="0" y="872"/>
                </a:lnTo>
                <a:cubicBezTo>
                  <a:pt x="-11" y="378"/>
                  <a:pt x="526" y="-11"/>
                  <a:pt x="880" y="0"/>
                </a:cubicBezTo>
                <a:lnTo>
                  <a:pt x="899" y="0"/>
                </a:lnTo>
                <a:lnTo>
                  <a:pt x="921" y="1"/>
                </a:lnTo>
                <a:lnTo>
                  <a:pt x="3035" y="1"/>
                </a:lnTo>
                <a:lnTo>
                  <a:pt x="3035" y="660"/>
                </a:lnTo>
                <a:lnTo>
                  <a:pt x="1063" y="660"/>
                </a:lnTo>
                <a:lnTo>
                  <a:pt x="1053" y="660"/>
                </a:lnTo>
                <a:lnTo>
                  <a:pt x="1043" y="660"/>
                </a:lnTo>
                <a:cubicBezTo>
                  <a:pt x="844" y="654"/>
                  <a:pt x="648" y="873"/>
                  <a:pt x="654" y="1049"/>
                </a:cubicBezTo>
                <a:lnTo>
                  <a:pt x="654" y="1058"/>
                </a:lnTo>
                <a:lnTo>
                  <a:pt x="654" y="1069"/>
                </a:lnTo>
                <a:lnTo>
                  <a:pt x="654" y="4515"/>
                </a:lnTo>
                <a:lnTo>
                  <a:pt x="654" y="4525"/>
                </a:lnTo>
                <a:lnTo>
                  <a:pt x="654" y="4535"/>
                </a:lnTo>
                <a:cubicBezTo>
                  <a:pt x="647" y="4734"/>
                  <a:pt x="867" y="4931"/>
                  <a:pt x="1042" y="4925"/>
                </a:cubicBezTo>
                <a:lnTo>
                  <a:pt x="1052" y="4925"/>
                </a:lnTo>
                <a:lnTo>
                  <a:pt x="1063" y="4924"/>
                </a:lnTo>
                <a:lnTo>
                  <a:pt x="4460" y="4924"/>
                </a:lnTo>
                <a:lnTo>
                  <a:pt x="4470" y="4924"/>
                </a:lnTo>
                <a:lnTo>
                  <a:pt x="4480" y="4925"/>
                </a:lnTo>
                <a:cubicBezTo>
                  <a:pt x="4679" y="4931"/>
                  <a:pt x="4875" y="4711"/>
                  <a:pt x="4869" y="4536"/>
                </a:cubicBezTo>
                <a:lnTo>
                  <a:pt x="4869" y="4526"/>
                </a:lnTo>
                <a:lnTo>
                  <a:pt x="4869" y="4515"/>
                </a:lnTo>
                <a:lnTo>
                  <a:pt x="4869" y="2423"/>
                </a:lnTo>
                <a:lnTo>
                  <a:pt x="5522" y="2423"/>
                </a:lnTo>
                <a:lnTo>
                  <a:pt x="5522" y="4664"/>
                </a:lnTo>
                <a:lnTo>
                  <a:pt x="5523" y="4688"/>
                </a:lnTo>
                <a:lnTo>
                  <a:pt x="5523" y="4712"/>
                </a:lnTo>
                <a:cubicBezTo>
                  <a:pt x="5534" y="5207"/>
                  <a:pt x="4997" y="5596"/>
                  <a:pt x="4643" y="5585"/>
                </a:cubicBezTo>
                <a:lnTo>
                  <a:pt x="4624" y="5584"/>
                </a:lnTo>
                <a:lnTo>
                  <a:pt x="4602" y="5584"/>
                </a:lnTo>
                <a:lnTo>
                  <a:pt x="921" y="5584"/>
                </a:lnTo>
                <a:lnTo>
                  <a:pt x="896" y="5585"/>
                </a:lnTo>
                <a:lnTo>
                  <a:pt x="872" y="5585"/>
                </a:lnTo>
                <a:cubicBezTo>
                  <a:pt x="378" y="5596"/>
                  <a:pt x="-11" y="5059"/>
                  <a:pt x="0" y="4705"/>
                </a:cubicBezTo>
                <a:lnTo>
                  <a:pt x="0" y="4686"/>
                </a:lnTo>
                <a:lnTo>
                  <a:pt x="1" y="4664"/>
                </a:lnTo>
                <a:lnTo>
                  <a:pt x="1" y="921"/>
                </a:lnTo>
                <a:close/>
                <a:moveTo>
                  <a:pt x="2404" y="2822"/>
                </a:moveTo>
                <a:lnTo>
                  <a:pt x="2404" y="3113"/>
                </a:lnTo>
                <a:lnTo>
                  <a:pt x="2708" y="3113"/>
                </a:lnTo>
                <a:lnTo>
                  <a:pt x="4747" y="1073"/>
                </a:lnTo>
                <a:lnTo>
                  <a:pt x="4450" y="776"/>
                </a:lnTo>
                <a:lnTo>
                  <a:pt x="2404" y="2822"/>
                </a:lnTo>
                <a:close/>
                <a:moveTo>
                  <a:pt x="2949" y="3719"/>
                </a:moveTo>
                <a:lnTo>
                  <a:pt x="2949" y="3727"/>
                </a:lnTo>
                <a:lnTo>
                  <a:pt x="1799" y="3727"/>
                </a:lnTo>
                <a:lnTo>
                  <a:pt x="1799" y="2698"/>
                </a:lnTo>
                <a:lnTo>
                  <a:pt x="1799" y="2698"/>
                </a:lnTo>
                <a:lnTo>
                  <a:pt x="1799" y="2698"/>
                </a:lnTo>
                <a:cubicBezTo>
                  <a:pt x="1799" y="2699"/>
                  <a:pt x="1797" y="2663"/>
                  <a:pt x="1797" y="2656"/>
                </a:cubicBezTo>
                <a:lnTo>
                  <a:pt x="1797" y="2655"/>
                </a:lnTo>
                <a:lnTo>
                  <a:pt x="1797" y="2655"/>
                </a:lnTo>
                <a:lnTo>
                  <a:pt x="1797" y="2655"/>
                </a:lnTo>
                <a:lnTo>
                  <a:pt x="1797" y="2654"/>
                </a:lnTo>
                <a:lnTo>
                  <a:pt x="1797" y="2654"/>
                </a:lnTo>
                <a:lnTo>
                  <a:pt x="1797" y="2654"/>
                </a:lnTo>
                <a:lnTo>
                  <a:pt x="1797" y="2654"/>
                </a:lnTo>
                <a:lnTo>
                  <a:pt x="1797" y="2654"/>
                </a:lnTo>
                <a:lnTo>
                  <a:pt x="1797" y="2654"/>
                </a:lnTo>
                <a:lnTo>
                  <a:pt x="1798" y="2643"/>
                </a:lnTo>
                <a:lnTo>
                  <a:pt x="1798" y="2633"/>
                </a:lnTo>
                <a:lnTo>
                  <a:pt x="1799" y="2622"/>
                </a:lnTo>
                <a:lnTo>
                  <a:pt x="1799" y="2619"/>
                </a:lnTo>
                <a:lnTo>
                  <a:pt x="1799" y="2568"/>
                </a:lnTo>
                <a:lnTo>
                  <a:pt x="1807" y="2568"/>
                </a:lnTo>
                <a:cubicBezTo>
                  <a:pt x="1817" y="2489"/>
                  <a:pt x="1880" y="2387"/>
                  <a:pt x="1922" y="2352"/>
                </a:cubicBezTo>
                <a:lnTo>
                  <a:pt x="4149" y="125"/>
                </a:lnTo>
                <a:cubicBezTo>
                  <a:pt x="4222" y="37"/>
                  <a:pt x="4365" y="-2"/>
                  <a:pt x="4444" y="0"/>
                </a:cubicBezTo>
                <a:lnTo>
                  <a:pt x="4449" y="0"/>
                </a:lnTo>
                <a:lnTo>
                  <a:pt x="4453" y="0"/>
                </a:lnTo>
                <a:lnTo>
                  <a:pt x="4458" y="0"/>
                </a:lnTo>
                <a:lnTo>
                  <a:pt x="4464" y="0"/>
                </a:lnTo>
                <a:cubicBezTo>
                  <a:pt x="4574" y="-2"/>
                  <a:pt x="4705" y="66"/>
                  <a:pt x="4755" y="125"/>
                </a:cubicBezTo>
                <a:lnTo>
                  <a:pt x="5399" y="769"/>
                </a:lnTo>
                <a:cubicBezTo>
                  <a:pt x="5486" y="842"/>
                  <a:pt x="5525" y="984"/>
                  <a:pt x="5523" y="1063"/>
                </a:cubicBezTo>
                <a:lnTo>
                  <a:pt x="5523" y="1068"/>
                </a:lnTo>
                <a:lnTo>
                  <a:pt x="5523" y="1072"/>
                </a:lnTo>
                <a:lnTo>
                  <a:pt x="5523" y="1077"/>
                </a:lnTo>
                <a:lnTo>
                  <a:pt x="5523" y="1083"/>
                </a:lnTo>
                <a:cubicBezTo>
                  <a:pt x="5525" y="1193"/>
                  <a:pt x="5457" y="1324"/>
                  <a:pt x="5398" y="1374"/>
                </a:cubicBezTo>
                <a:lnTo>
                  <a:pt x="3171" y="3602"/>
                </a:lnTo>
                <a:cubicBezTo>
                  <a:pt x="3117" y="3670"/>
                  <a:pt x="2992" y="3715"/>
                  <a:pt x="2949" y="37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任意多边形 51"/>
          <p:cNvSpPr/>
          <p:nvPr/>
        </p:nvSpPr>
        <p:spPr>
          <a:xfrm>
            <a:off x="4914583" y="1983423"/>
            <a:ext cx="566420" cy="497840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601" h="4907">
                <a:moveTo>
                  <a:pt x="4624" y="4357"/>
                </a:moveTo>
                <a:lnTo>
                  <a:pt x="4624" y="4797"/>
                </a:lnTo>
                <a:lnTo>
                  <a:pt x="4624" y="4800"/>
                </a:lnTo>
                <a:lnTo>
                  <a:pt x="4624" y="4803"/>
                </a:lnTo>
                <a:cubicBezTo>
                  <a:pt x="4625" y="4862"/>
                  <a:pt x="4561" y="4908"/>
                  <a:pt x="4519" y="4907"/>
                </a:cubicBezTo>
                <a:lnTo>
                  <a:pt x="4516" y="4907"/>
                </a:lnTo>
                <a:lnTo>
                  <a:pt x="4514" y="4907"/>
                </a:lnTo>
                <a:lnTo>
                  <a:pt x="3180" y="4907"/>
                </a:lnTo>
                <a:lnTo>
                  <a:pt x="3180" y="3567"/>
                </a:lnTo>
                <a:lnTo>
                  <a:pt x="2380" y="3567"/>
                </a:lnTo>
                <a:lnTo>
                  <a:pt x="2380" y="4907"/>
                </a:lnTo>
                <a:lnTo>
                  <a:pt x="1049" y="4907"/>
                </a:lnTo>
                <a:lnTo>
                  <a:pt x="1046" y="4907"/>
                </a:lnTo>
                <a:lnTo>
                  <a:pt x="1043" y="4907"/>
                </a:lnTo>
                <a:cubicBezTo>
                  <a:pt x="984" y="4908"/>
                  <a:pt x="937" y="4844"/>
                  <a:pt x="939" y="4802"/>
                </a:cubicBezTo>
                <a:lnTo>
                  <a:pt x="939" y="4799"/>
                </a:lnTo>
                <a:lnTo>
                  <a:pt x="939" y="4797"/>
                </a:lnTo>
                <a:lnTo>
                  <a:pt x="939" y="2817"/>
                </a:lnTo>
                <a:lnTo>
                  <a:pt x="2781" y="1217"/>
                </a:lnTo>
                <a:lnTo>
                  <a:pt x="4624" y="2817"/>
                </a:lnTo>
                <a:lnTo>
                  <a:pt x="4624" y="4357"/>
                </a:lnTo>
                <a:close/>
                <a:moveTo>
                  <a:pt x="4230" y="825"/>
                </a:moveTo>
                <a:cubicBezTo>
                  <a:pt x="4228" y="770"/>
                  <a:pt x="4279" y="726"/>
                  <a:pt x="4328" y="727"/>
                </a:cubicBezTo>
                <a:lnTo>
                  <a:pt x="4721" y="727"/>
                </a:lnTo>
                <a:cubicBezTo>
                  <a:pt x="4777" y="725"/>
                  <a:pt x="4821" y="776"/>
                  <a:pt x="4820" y="825"/>
                </a:cubicBezTo>
                <a:lnTo>
                  <a:pt x="4820" y="1678"/>
                </a:lnTo>
                <a:lnTo>
                  <a:pt x="5568" y="2352"/>
                </a:lnTo>
                <a:cubicBezTo>
                  <a:pt x="5593" y="2370"/>
                  <a:pt x="5602" y="2403"/>
                  <a:pt x="5601" y="2427"/>
                </a:cubicBezTo>
                <a:cubicBezTo>
                  <a:pt x="5602" y="2454"/>
                  <a:pt x="5589" y="2483"/>
                  <a:pt x="5577" y="2494"/>
                </a:cubicBezTo>
                <a:lnTo>
                  <a:pt x="5576" y="2495"/>
                </a:lnTo>
                <a:lnTo>
                  <a:pt x="5304" y="2798"/>
                </a:lnTo>
                <a:cubicBezTo>
                  <a:pt x="5286" y="2822"/>
                  <a:pt x="5252" y="2831"/>
                  <a:pt x="5229" y="2831"/>
                </a:cubicBezTo>
                <a:cubicBezTo>
                  <a:pt x="5202" y="2831"/>
                  <a:pt x="5173" y="2819"/>
                  <a:pt x="5162" y="2807"/>
                </a:cubicBezTo>
                <a:lnTo>
                  <a:pt x="5160" y="2805"/>
                </a:lnTo>
                <a:lnTo>
                  <a:pt x="2801" y="681"/>
                </a:lnTo>
                <a:lnTo>
                  <a:pt x="441" y="2805"/>
                </a:lnTo>
                <a:cubicBezTo>
                  <a:pt x="424" y="2824"/>
                  <a:pt x="394" y="2832"/>
                  <a:pt x="374" y="2831"/>
                </a:cubicBezTo>
                <a:cubicBezTo>
                  <a:pt x="347" y="2832"/>
                  <a:pt x="318" y="2818"/>
                  <a:pt x="305" y="2805"/>
                </a:cubicBezTo>
                <a:lnTo>
                  <a:pt x="303" y="2803"/>
                </a:lnTo>
                <a:lnTo>
                  <a:pt x="302" y="2801"/>
                </a:lnTo>
                <a:lnTo>
                  <a:pt x="300" y="2800"/>
                </a:lnTo>
                <a:lnTo>
                  <a:pt x="298" y="2798"/>
                </a:lnTo>
                <a:lnTo>
                  <a:pt x="26" y="2495"/>
                </a:lnTo>
                <a:cubicBezTo>
                  <a:pt x="7" y="2478"/>
                  <a:pt x="-1" y="2447"/>
                  <a:pt x="0" y="2428"/>
                </a:cubicBezTo>
                <a:cubicBezTo>
                  <a:pt x="-1" y="2401"/>
                  <a:pt x="13" y="2372"/>
                  <a:pt x="26" y="2359"/>
                </a:cubicBezTo>
                <a:lnTo>
                  <a:pt x="28" y="2357"/>
                </a:lnTo>
                <a:lnTo>
                  <a:pt x="29" y="2356"/>
                </a:lnTo>
                <a:lnTo>
                  <a:pt x="31" y="2354"/>
                </a:lnTo>
                <a:lnTo>
                  <a:pt x="33" y="2352"/>
                </a:lnTo>
                <a:lnTo>
                  <a:pt x="2140" y="455"/>
                </a:lnTo>
                <a:lnTo>
                  <a:pt x="2463" y="132"/>
                </a:lnTo>
                <a:cubicBezTo>
                  <a:pt x="2542" y="36"/>
                  <a:pt x="2687" y="-3"/>
                  <a:pt x="2783" y="0"/>
                </a:cubicBezTo>
                <a:cubicBezTo>
                  <a:pt x="2908" y="-4"/>
                  <a:pt x="3046" y="60"/>
                  <a:pt x="3103" y="124"/>
                </a:cubicBezTo>
                <a:lnTo>
                  <a:pt x="3110" y="132"/>
                </a:lnTo>
                <a:lnTo>
                  <a:pt x="3175" y="197"/>
                </a:lnTo>
                <a:lnTo>
                  <a:pt x="4230" y="1147"/>
                </a:lnTo>
                <a:lnTo>
                  <a:pt x="4230" y="8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任意多边形 52"/>
          <p:cNvSpPr/>
          <p:nvPr/>
        </p:nvSpPr>
        <p:spPr>
          <a:xfrm>
            <a:off x="6410008" y="2051685"/>
            <a:ext cx="523240" cy="391795"/>
          </a:xfrm>
          <a:custGeom>
            <a:avLst/>
            <a:gdLst>
              <a:gd name="adj" fmla="val 20371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051" h="3771">
                <a:moveTo>
                  <a:pt x="0" y="768"/>
                </a:moveTo>
                <a:lnTo>
                  <a:pt x="0" y="748"/>
                </a:lnTo>
                <a:cubicBezTo>
                  <a:pt x="-12" y="326"/>
                  <a:pt x="412" y="-10"/>
                  <a:pt x="750" y="0"/>
                </a:cubicBezTo>
                <a:lnTo>
                  <a:pt x="768" y="0"/>
                </a:lnTo>
                <a:lnTo>
                  <a:pt x="4282" y="0"/>
                </a:lnTo>
                <a:lnTo>
                  <a:pt x="4302" y="0"/>
                </a:lnTo>
                <a:cubicBezTo>
                  <a:pt x="4724" y="-12"/>
                  <a:pt x="5060" y="412"/>
                  <a:pt x="5050" y="750"/>
                </a:cubicBezTo>
                <a:lnTo>
                  <a:pt x="5050" y="768"/>
                </a:lnTo>
                <a:lnTo>
                  <a:pt x="5050" y="3002"/>
                </a:lnTo>
                <a:lnTo>
                  <a:pt x="5050" y="3022"/>
                </a:lnTo>
                <a:cubicBezTo>
                  <a:pt x="5062" y="3444"/>
                  <a:pt x="4638" y="3780"/>
                  <a:pt x="4300" y="3770"/>
                </a:cubicBezTo>
                <a:lnTo>
                  <a:pt x="4282" y="3770"/>
                </a:lnTo>
                <a:lnTo>
                  <a:pt x="768" y="3770"/>
                </a:lnTo>
                <a:lnTo>
                  <a:pt x="748" y="3770"/>
                </a:lnTo>
                <a:cubicBezTo>
                  <a:pt x="326" y="3782"/>
                  <a:pt x="-10" y="3358"/>
                  <a:pt x="0" y="3020"/>
                </a:cubicBezTo>
                <a:lnTo>
                  <a:pt x="0" y="3002"/>
                </a:lnTo>
                <a:lnTo>
                  <a:pt x="0" y="768"/>
                </a:lnTo>
                <a:close/>
                <a:moveTo>
                  <a:pt x="602" y="475"/>
                </a:moveTo>
                <a:cubicBezTo>
                  <a:pt x="660" y="430"/>
                  <a:pt x="757" y="402"/>
                  <a:pt x="814" y="405"/>
                </a:cubicBezTo>
                <a:lnTo>
                  <a:pt x="823" y="405"/>
                </a:lnTo>
                <a:lnTo>
                  <a:pt x="4227" y="405"/>
                </a:lnTo>
                <a:lnTo>
                  <a:pt x="4237" y="405"/>
                </a:lnTo>
                <a:cubicBezTo>
                  <a:pt x="4310" y="400"/>
                  <a:pt x="4404" y="441"/>
                  <a:pt x="4439" y="468"/>
                </a:cubicBezTo>
                <a:lnTo>
                  <a:pt x="2515" y="1670"/>
                </a:lnTo>
                <a:lnTo>
                  <a:pt x="602" y="475"/>
                </a:lnTo>
                <a:close/>
                <a:moveTo>
                  <a:pt x="4617" y="830"/>
                </a:moveTo>
                <a:lnTo>
                  <a:pt x="4617" y="2975"/>
                </a:lnTo>
                <a:lnTo>
                  <a:pt x="4617" y="2985"/>
                </a:lnTo>
                <a:cubicBezTo>
                  <a:pt x="4624" y="3200"/>
                  <a:pt x="4408" y="3370"/>
                  <a:pt x="4236" y="3365"/>
                </a:cubicBezTo>
                <a:lnTo>
                  <a:pt x="4227" y="3365"/>
                </a:lnTo>
                <a:lnTo>
                  <a:pt x="823" y="3365"/>
                </a:lnTo>
                <a:lnTo>
                  <a:pt x="813" y="3365"/>
                </a:lnTo>
                <a:cubicBezTo>
                  <a:pt x="598" y="3372"/>
                  <a:pt x="428" y="3156"/>
                  <a:pt x="433" y="2984"/>
                </a:cubicBezTo>
                <a:lnTo>
                  <a:pt x="433" y="2975"/>
                </a:lnTo>
                <a:lnTo>
                  <a:pt x="433" y="843"/>
                </a:lnTo>
                <a:lnTo>
                  <a:pt x="2362" y="2049"/>
                </a:lnTo>
                <a:lnTo>
                  <a:pt x="2364" y="2046"/>
                </a:lnTo>
                <a:cubicBezTo>
                  <a:pt x="2364" y="2046"/>
                  <a:pt x="2389" y="2067"/>
                  <a:pt x="2397" y="2071"/>
                </a:cubicBezTo>
                <a:cubicBezTo>
                  <a:pt x="2423" y="2092"/>
                  <a:pt x="2472" y="2101"/>
                  <a:pt x="2504" y="2101"/>
                </a:cubicBezTo>
                <a:cubicBezTo>
                  <a:pt x="2535" y="2102"/>
                  <a:pt x="2572" y="2093"/>
                  <a:pt x="2589" y="2082"/>
                </a:cubicBezTo>
                <a:cubicBezTo>
                  <a:pt x="2604" y="2081"/>
                  <a:pt x="2651" y="2062"/>
                  <a:pt x="2665" y="2049"/>
                </a:cubicBezTo>
                <a:lnTo>
                  <a:pt x="2665" y="2050"/>
                </a:lnTo>
                <a:lnTo>
                  <a:pt x="4617" y="830"/>
                </a:lnTo>
                <a:close/>
                <a:moveTo>
                  <a:pt x="2364" y="2046"/>
                </a:moveTo>
                <a:lnTo>
                  <a:pt x="2364" y="2046"/>
                </a:lnTo>
                <a:lnTo>
                  <a:pt x="2364" y="2046"/>
                </a:lnTo>
                <a:lnTo>
                  <a:pt x="2365" y="2046"/>
                </a:lnTo>
                <a:lnTo>
                  <a:pt x="2364" y="204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任意多边形 53"/>
          <p:cNvSpPr/>
          <p:nvPr/>
        </p:nvSpPr>
        <p:spPr>
          <a:xfrm>
            <a:off x="7087870" y="3180080"/>
            <a:ext cx="588645" cy="58864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710" h="8710">
                <a:moveTo>
                  <a:pt x="3825" y="0"/>
                </a:moveTo>
                <a:lnTo>
                  <a:pt x="4885" y="0"/>
                </a:lnTo>
                <a:lnTo>
                  <a:pt x="4885" y="964"/>
                </a:lnTo>
                <a:cubicBezTo>
                  <a:pt x="5262" y="973"/>
                  <a:pt x="6146" y="1372"/>
                  <a:pt x="6368" y="1592"/>
                </a:cubicBezTo>
                <a:lnTo>
                  <a:pt x="7060" y="901"/>
                </a:lnTo>
                <a:lnTo>
                  <a:pt x="7809" y="1650"/>
                </a:lnTo>
                <a:lnTo>
                  <a:pt x="7112" y="2347"/>
                </a:lnTo>
                <a:cubicBezTo>
                  <a:pt x="7437" y="2729"/>
                  <a:pt x="7716" y="3528"/>
                  <a:pt x="7740" y="3825"/>
                </a:cubicBezTo>
                <a:lnTo>
                  <a:pt x="8710" y="3825"/>
                </a:lnTo>
                <a:lnTo>
                  <a:pt x="8710" y="4885"/>
                </a:lnTo>
                <a:lnTo>
                  <a:pt x="7745" y="4885"/>
                </a:lnTo>
                <a:cubicBezTo>
                  <a:pt x="7736" y="5267"/>
                  <a:pt x="7335" y="6150"/>
                  <a:pt x="7118" y="6369"/>
                </a:cubicBezTo>
                <a:lnTo>
                  <a:pt x="7809" y="7060"/>
                </a:lnTo>
                <a:lnTo>
                  <a:pt x="7060" y="7809"/>
                </a:lnTo>
                <a:lnTo>
                  <a:pt x="6364" y="7114"/>
                </a:lnTo>
                <a:cubicBezTo>
                  <a:pt x="5977" y="7442"/>
                  <a:pt x="5182" y="7719"/>
                  <a:pt x="4885" y="7743"/>
                </a:cubicBezTo>
                <a:lnTo>
                  <a:pt x="4885" y="8710"/>
                </a:lnTo>
                <a:lnTo>
                  <a:pt x="3825" y="8710"/>
                </a:lnTo>
                <a:lnTo>
                  <a:pt x="3825" y="7748"/>
                </a:lnTo>
                <a:cubicBezTo>
                  <a:pt x="3440" y="7739"/>
                  <a:pt x="2561" y="7339"/>
                  <a:pt x="2339" y="7120"/>
                </a:cubicBezTo>
                <a:lnTo>
                  <a:pt x="1650" y="7809"/>
                </a:lnTo>
                <a:lnTo>
                  <a:pt x="901" y="7060"/>
                </a:lnTo>
                <a:lnTo>
                  <a:pt x="1594" y="6366"/>
                </a:lnTo>
                <a:cubicBezTo>
                  <a:pt x="1268" y="5980"/>
                  <a:pt x="991" y="5187"/>
                  <a:pt x="966" y="4885"/>
                </a:cubicBezTo>
                <a:lnTo>
                  <a:pt x="0" y="4885"/>
                </a:lnTo>
                <a:lnTo>
                  <a:pt x="0" y="3825"/>
                </a:lnTo>
                <a:lnTo>
                  <a:pt x="961" y="3825"/>
                </a:lnTo>
                <a:cubicBezTo>
                  <a:pt x="971" y="3446"/>
                  <a:pt x="1368" y="2565"/>
                  <a:pt x="1590" y="2340"/>
                </a:cubicBezTo>
                <a:lnTo>
                  <a:pt x="901" y="1650"/>
                </a:lnTo>
                <a:lnTo>
                  <a:pt x="1650" y="901"/>
                </a:lnTo>
                <a:lnTo>
                  <a:pt x="2345" y="1596"/>
                </a:lnTo>
                <a:cubicBezTo>
                  <a:pt x="2726" y="1273"/>
                  <a:pt x="3522" y="993"/>
                  <a:pt x="3825" y="969"/>
                </a:cubicBezTo>
                <a:lnTo>
                  <a:pt x="3825" y="0"/>
                </a:lnTo>
                <a:close/>
                <a:moveTo>
                  <a:pt x="1814" y="4356"/>
                </a:moveTo>
                <a:lnTo>
                  <a:pt x="1813" y="4288"/>
                </a:lnTo>
                <a:cubicBezTo>
                  <a:pt x="1772" y="2894"/>
                  <a:pt x="3175" y="1783"/>
                  <a:pt x="4292" y="1816"/>
                </a:cubicBezTo>
                <a:lnTo>
                  <a:pt x="4353" y="1817"/>
                </a:lnTo>
                <a:lnTo>
                  <a:pt x="4421" y="1816"/>
                </a:lnTo>
                <a:cubicBezTo>
                  <a:pt x="5815" y="1775"/>
                  <a:pt x="6926" y="3178"/>
                  <a:pt x="6893" y="4295"/>
                </a:cubicBezTo>
                <a:lnTo>
                  <a:pt x="6892" y="4356"/>
                </a:lnTo>
                <a:lnTo>
                  <a:pt x="6894" y="4424"/>
                </a:lnTo>
                <a:cubicBezTo>
                  <a:pt x="6935" y="5818"/>
                  <a:pt x="5531" y="6929"/>
                  <a:pt x="4414" y="6896"/>
                </a:cubicBezTo>
                <a:lnTo>
                  <a:pt x="4353" y="6895"/>
                </a:lnTo>
                <a:lnTo>
                  <a:pt x="4285" y="6897"/>
                </a:lnTo>
                <a:cubicBezTo>
                  <a:pt x="2891" y="6938"/>
                  <a:pt x="1780" y="5534"/>
                  <a:pt x="1813" y="4417"/>
                </a:cubicBezTo>
                <a:lnTo>
                  <a:pt x="1814" y="43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任意多边形 41"/>
          <p:cNvSpPr/>
          <p:nvPr/>
        </p:nvSpPr>
        <p:spPr>
          <a:xfrm>
            <a:off x="6389053" y="4432935"/>
            <a:ext cx="566420" cy="56705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2449" h="2449">
                <a:moveTo>
                  <a:pt x="1" y="1224"/>
                </a:moveTo>
                <a:lnTo>
                  <a:pt x="0" y="1191"/>
                </a:lnTo>
                <a:cubicBezTo>
                  <a:pt x="-20" y="520"/>
                  <a:pt x="657" y="-16"/>
                  <a:pt x="1195" y="0"/>
                </a:cubicBezTo>
                <a:lnTo>
                  <a:pt x="1224" y="1"/>
                </a:lnTo>
                <a:lnTo>
                  <a:pt x="1257" y="0"/>
                </a:lnTo>
                <a:cubicBezTo>
                  <a:pt x="1928" y="-20"/>
                  <a:pt x="2464" y="657"/>
                  <a:pt x="2448" y="1195"/>
                </a:cubicBezTo>
                <a:lnTo>
                  <a:pt x="2447" y="1224"/>
                </a:lnTo>
                <a:lnTo>
                  <a:pt x="2448" y="1257"/>
                </a:lnTo>
                <a:cubicBezTo>
                  <a:pt x="2468" y="1928"/>
                  <a:pt x="1791" y="2464"/>
                  <a:pt x="1253" y="2448"/>
                </a:cubicBezTo>
                <a:lnTo>
                  <a:pt x="1224" y="2447"/>
                </a:lnTo>
                <a:lnTo>
                  <a:pt x="1191" y="2448"/>
                </a:lnTo>
                <a:cubicBezTo>
                  <a:pt x="520" y="2468"/>
                  <a:pt x="-16" y="1791"/>
                  <a:pt x="0" y="1253"/>
                </a:cubicBezTo>
                <a:lnTo>
                  <a:pt x="1" y="1224"/>
                </a:lnTo>
                <a:close/>
                <a:moveTo>
                  <a:pt x="192" y="1224"/>
                </a:moveTo>
                <a:lnTo>
                  <a:pt x="191" y="1197"/>
                </a:lnTo>
                <a:cubicBezTo>
                  <a:pt x="175" y="630"/>
                  <a:pt x="745" y="178"/>
                  <a:pt x="1199" y="192"/>
                </a:cubicBezTo>
                <a:lnTo>
                  <a:pt x="1224" y="192"/>
                </a:lnTo>
                <a:lnTo>
                  <a:pt x="1251" y="191"/>
                </a:lnTo>
                <a:cubicBezTo>
                  <a:pt x="1818" y="175"/>
                  <a:pt x="2270" y="745"/>
                  <a:pt x="2256" y="1199"/>
                </a:cubicBezTo>
                <a:lnTo>
                  <a:pt x="2256" y="1224"/>
                </a:lnTo>
                <a:lnTo>
                  <a:pt x="2256" y="1251"/>
                </a:lnTo>
                <a:cubicBezTo>
                  <a:pt x="2273" y="1499"/>
                  <a:pt x="2109" y="1792"/>
                  <a:pt x="1996" y="1907"/>
                </a:cubicBezTo>
                <a:cubicBezTo>
                  <a:pt x="1959" y="1659"/>
                  <a:pt x="1710" y="1285"/>
                  <a:pt x="1514" y="1198"/>
                </a:cubicBezTo>
                <a:cubicBezTo>
                  <a:pt x="1618" y="1126"/>
                  <a:pt x="1701" y="963"/>
                  <a:pt x="1694" y="843"/>
                </a:cubicBezTo>
                <a:lnTo>
                  <a:pt x="1694" y="830"/>
                </a:lnTo>
                <a:lnTo>
                  <a:pt x="1694" y="819"/>
                </a:lnTo>
                <a:cubicBezTo>
                  <a:pt x="1702" y="586"/>
                  <a:pt x="1467" y="353"/>
                  <a:pt x="1237" y="360"/>
                </a:cubicBezTo>
                <a:lnTo>
                  <a:pt x="1224" y="361"/>
                </a:lnTo>
                <a:lnTo>
                  <a:pt x="1213" y="360"/>
                </a:lnTo>
                <a:cubicBezTo>
                  <a:pt x="980" y="353"/>
                  <a:pt x="747" y="587"/>
                  <a:pt x="754" y="818"/>
                </a:cubicBezTo>
                <a:lnTo>
                  <a:pt x="755" y="830"/>
                </a:lnTo>
                <a:lnTo>
                  <a:pt x="754" y="842"/>
                </a:lnTo>
                <a:cubicBezTo>
                  <a:pt x="746" y="977"/>
                  <a:pt x="852" y="1141"/>
                  <a:pt x="940" y="1204"/>
                </a:cubicBezTo>
                <a:cubicBezTo>
                  <a:pt x="732" y="1295"/>
                  <a:pt x="487" y="1644"/>
                  <a:pt x="451" y="1904"/>
                </a:cubicBezTo>
                <a:cubicBezTo>
                  <a:pt x="298" y="1749"/>
                  <a:pt x="180" y="1434"/>
                  <a:pt x="192" y="1249"/>
                </a:cubicBezTo>
                <a:lnTo>
                  <a:pt x="192" y="1224"/>
                </a:lnTo>
                <a:close/>
                <a:moveTo>
                  <a:pt x="1856" y="2037"/>
                </a:moveTo>
                <a:cubicBezTo>
                  <a:pt x="1727" y="2154"/>
                  <a:pt x="1412" y="2272"/>
                  <a:pt x="1249" y="2256"/>
                </a:cubicBezTo>
                <a:lnTo>
                  <a:pt x="1224" y="2256"/>
                </a:lnTo>
                <a:lnTo>
                  <a:pt x="1197" y="2256"/>
                </a:lnTo>
                <a:cubicBezTo>
                  <a:pt x="973" y="2268"/>
                  <a:pt x="713" y="2142"/>
                  <a:pt x="593" y="2039"/>
                </a:cubicBezTo>
                <a:cubicBezTo>
                  <a:pt x="616" y="1678"/>
                  <a:pt x="939" y="1300"/>
                  <a:pt x="1194" y="1318"/>
                </a:cubicBezTo>
                <a:lnTo>
                  <a:pt x="1209" y="1318"/>
                </a:lnTo>
                <a:lnTo>
                  <a:pt x="1224" y="1318"/>
                </a:lnTo>
                <a:lnTo>
                  <a:pt x="1241" y="1318"/>
                </a:lnTo>
                <a:lnTo>
                  <a:pt x="1256" y="1317"/>
                </a:lnTo>
                <a:lnTo>
                  <a:pt x="1270" y="1317"/>
                </a:lnTo>
                <a:cubicBezTo>
                  <a:pt x="1551" y="1306"/>
                  <a:pt x="1835" y="1738"/>
                  <a:pt x="1856" y="2037"/>
                </a:cubicBezTo>
                <a:close/>
                <a:moveTo>
                  <a:pt x="939" y="830"/>
                </a:moveTo>
                <a:lnTo>
                  <a:pt x="939" y="823"/>
                </a:lnTo>
                <a:cubicBezTo>
                  <a:pt x="935" y="666"/>
                  <a:pt x="1092" y="542"/>
                  <a:pt x="1217" y="545"/>
                </a:cubicBezTo>
                <a:lnTo>
                  <a:pt x="1224" y="545"/>
                </a:lnTo>
                <a:lnTo>
                  <a:pt x="1232" y="545"/>
                </a:lnTo>
                <a:cubicBezTo>
                  <a:pt x="1388" y="541"/>
                  <a:pt x="1513" y="698"/>
                  <a:pt x="1509" y="823"/>
                </a:cubicBezTo>
                <a:lnTo>
                  <a:pt x="1509" y="830"/>
                </a:lnTo>
                <a:lnTo>
                  <a:pt x="1509" y="838"/>
                </a:lnTo>
                <a:cubicBezTo>
                  <a:pt x="1514" y="994"/>
                  <a:pt x="1356" y="1119"/>
                  <a:pt x="1231" y="1115"/>
                </a:cubicBezTo>
                <a:lnTo>
                  <a:pt x="1224" y="1115"/>
                </a:lnTo>
                <a:lnTo>
                  <a:pt x="1217" y="1115"/>
                </a:lnTo>
                <a:cubicBezTo>
                  <a:pt x="1060" y="1120"/>
                  <a:pt x="936" y="962"/>
                  <a:pt x="939" y="837"/>
                </a:cubicBezTo>
                <a:lnTo>
                  <a:pt x="939" y="8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任意多边形 64"/>
          <p:cNvSpPr/>
          <p:nvPr/>
        </p:nvSpPr>
        <p:spPr>
          <a:xfrm>
            <a:off x="4914265" y="4465955"/>
            <a:ext cx="567055" cy="53403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99" h="3096">
                <a:moveTo>
                  <a:pt x="0" y="425"/>
                </a:moveTo>
                <a:lnTo>
                  <a:pt x="0" y="413"/>
                </a:lnTo>
                <a:lnTo>
                  <a:pt x="0" y="402"/>
                </a:lnTo>
                <a:cubicBezTo>
                  <a:pt x="-5" y="174"/>
                  <a:pt x="242" y="-5"/>
                  <a:pt x="405" y="0"/>
                </a:cubicBezTo>
                <a:lnTo>
                  <a:pt x="414" y="0"/>
                </a:lnTo>
                <a:lnTo>
                  <a:pt x="425" y="0"/>
                </a:lnTo>
                <a:lnTo>
                  <a:pt x="2874" y="0"/>
                </a:lnTo>
                <a:lnTo>
                  <a:pt x="2886" y="0"/>
                </a:lnTo>
                <a:lnTo>
                  <a:pt x="2897" y="0"/>
                </a:lnTo>
                <a:cubicBezTo>
                  <a:pt x="3125" y="-5"/>
                  <a:pt x="3304" y="242"/>
                  <a:pt x="3299" y="405"/>
                </a:cubicBezTo>
                <a:lnTo>
                  <a:pt x="3299" y="414"/>
                </a:lnTo>
                <a:lnTo>
                  <a:pt x="3299" y="425"/>
                </a:lnTo>
                <a:lnTo>
                  <a:pt x="3299" y="2121"/>
                </a:lnTo>
                <a:lnTo>
                  <a:pt x="3299" y="2133"/>
                </a:lnTo>
                <a:lnTo>
                  <a:pt x="3299" y="2144"/>
                </a:lnTo>
                <a:cubicBezTo>
                  <a:pt x="3304" y="2372"/>
                  <a:pt x="3056" y="2551"/>
                  <a:pt x="2894" y="2546"/>
                </a:cubicBezTo>
                <a:lnTo>
                  <a:pt x="2885" y="2546"/>
                </a:lnTo>
                <a:lnTo>
                  <a:pt x="2874" y="2546"/>
                </a:lnTo>
                <a:lnTo>
                  <a:pt x="2311" y="2546"/>
                </a:lnTo>
                <a:cubicBezTo>
                  <a:pt x="2312" y="2546"/>
                  <a:pt x="2293" y="2563"/>
                  <a:pt x="2298" y="2558"/>
                </a:cubicBezTo>
                <a:lnTo>
                  <a:pt x="1824" y="3032"/>
                </a:lnTo>
                <a:lnTo>
                  <a:pt x="1824" y="3032"/>
                </a:lnTo>
                <a:cubicBezTo>
                  <a:pt x="1795" y="3071"/>
                  <a:pt x="1727" y="3098"/>
                  <a:pt x="1681" y="3096"/>
                </a:cubicBezTo>
                <a:cubicBezTo>
                  <a:pt x="1670" y="3096"/>
                  <a:pt x="1644" y="3093"/>
                  <a:pt x="1647" y="3093"/>
                </a:cubicBezTo>
                <a:cubicBezTo>
                  <a:pt x="1640" y="3094"/>
                  <a:pt x="1620" y="3096"/>
                  <a:pt x="1617" y="3096"/>
                </a:cubicBezTo>
                <a:cubicBezTo>
                  <a:pt x="1583" y="3097"/>
                  <a:pt x="1544" y="3085"/>
                  <a:pt x="1524" y="3072"/>
                </a:cubicBezTo>
                <a:lnTo>
                  <a:pt x="1518" y="3078"/>
                </a:lnTo>
                <a:lnTo>
                  <a:pt x="999" y="2558"/>
                </a:lnTo>
                <a:lnTo>
                  <a:pt x="999" y="2558"/>
                </a:lnTo>
                <a:lnTo>
                  <a:pt x="997" y="2557"/>
                </a:lnTo>
                <a:lnTo>
                  <a:pt x="994" y="2554"/>
                </a:lnTo>
                <a:lnTo>
                  <a:pt x="990" y="2550"/>
                </a:lnTo>
                <a:lnTo>
                  <a:pt x="986" y="2547"/>
                </a:lnTo>
                <a:lnTo>
                  <a:pt x="985" y="2546"/>
                </a:lnTo>
                <a:lnTo>
                  <a:pt x="425" y="2546"/>
                </a:lnTo>
                <a:lnTo>
                  <a:pt x="413" y="2546"/>
                </a:lnTo>
                <a:lnTo>
                  <a:pt x="402" y="2546"/>
                </a:lnTo>
                <a:cubicBezTo>
                  <a:pt x="174" y="2551"/>
                  <a:pt x="-5" y="2304"/>
                  <a:pt x="0" y="2141"/>
                </a:cubicBezTo>
                <a:lnTo>
                  <a:pt x="0" y="2132"/>
                </a:lnTo>
                <a:lnTo>
                  <a:pt x="0" y="2121"/>
                </a:lnTo>
                <a:lnTo>
                  <a:pt x="0" y="425"/>
                </a:lnTo>
                <a:close/>
                <a:moveTo>
                  <a:pt x="2198" y="2226"/>
                </a:moveTo>
                <a:lnTo>
                  <a:pt x="2198" y="2222"/>
                </a:lnTo>
                <a:lnTo>
                  <a:pt x="2809" y="2222"/>
                </a:lnTo>
                <a:lnTo>
                  <a:pt x="2813" y="2222"/>
                </a:lnTo>
                <a:lnTo>
                  <a:pt x="2817" y="2222"/>
                </a:lnTo>
                <a:cubicBezTo>
                  <a:pt x="2901" y="2225"/>
                  <a:pt x="2984" y="2132"/>
                  <a:pt x="2981" y="2058"/>
                </a:cubicBezTo>
                <a:lnTo>
                  <a:pt x="2981" y="2054"/>
                </a:lnTo>
                <a:lnTo>
                  <a:pt x="2981" y="2050"/>
                </a:lnTo>
                <a:lnTo>
                  <a:pt x="2981" y="496"/>
                </a:lnTo>
                <a:lnTo>
                  <a:pt x="2981" y="492"/>
                </a:lnTo>
                <a:lnTo>
                  <a:pt x="2981" y="488"/>
                </a:lnTo>
                <a:cubicBezTo>
                  <a:pt x="2984" y="404"/>
                  <a:pt x="2892" y="322"/>
                  <a:pt x="2818" y="324"/>
                </a:cubicBezTo>
                <a:lnTo>
                  <a:pt x="2814" y="324"/>
                </a:lnTo>
                <a:lnTo>
                  <a:pt x="2809" y="324"/>
                </a:lnTo>
                <a:lnTo>
                  <a:pt x="490" y="324"/>
                </a:lnTo>
                <a:lnTo>
                  <a:pt x="486" y="324"/>
                </a:lnTo>
                <a:lnTo>
                  <a:pt x="482" y="324"/>
                </a:lnTo>
                <a:cubicBezTo>
                  <a:pt x="398" y="321"/>
                  <a:pt x="315" y="414"/>
                  <a:pt x="318" y="488"/>
                </a:cubicBezTo>
                <a:lnTo>
                  <a:pt x="318" y="492"/>
                </a:lnTo>
                <a:lnTo>
                  <a:pt x="318" y="496"/>
                </a:lnTo>
                <a:lnTo>
                  <a:pt x="318" y="2050"/>
                </a:lnTo>
                <a:lnTo>
                  <a:pt x="318" y="2054"/>
                </a:lnTo>
                <a:lnTo>
                  <a:pt x="318" y="2058"/>
                </a:lnTo>
                <a:cubicBezTo>
                  <a:pt x="315" y="2142"/>
                  <a:pt x="407" y="2224"/>
                  <a:pt x="481" y="2222"/>
                </a:cubicBezTo>
                <a:lnTo>
                  <a:pt x="485" y="2222"/>
                </a:lnTo>
                <a:lnTo>
                  <a:pt x="490" y="2222"/>
                </a:lnTo>
                <a:lnTo>
                  <a:pt x="1101" y="2222"/>
                </a:lnTo>
                <a:lnTo>
                  <a:pt x="1101" y="2225"/>
                </a:lnTo>
                <a:cubicBezTo>
                  <a:pt x="1102" y="2225"/>
                  <a:pt x="1126" y="2223"/>
                  <a:pt x="1126" y="2224"/>
                </a:cubicBezTo>
                <a:cubicBezTo>
                  <a:pt x="1181" y="2221"/>
                  <a:pt x="1245" y="2256"/>
                  <a:pt x="1269" y="2288"/>
                </a:cubicBezTo>
                <a:lnTo>
                  <a:pt x="1269" y="2288"/>
                </a:lnTo>
                <a:lnTo>
                  <a:pt x="1648" y="2667"/>
                </a:lnTo>
                <a:lnTo>
                  <a:pt x="2073" y="2242"/>
                </a:lnTo>
                <a:lnTo>
                  <a:pt x="2079" y="2247"/>
                </a:lnTo>
                <a:cubicBezTo>
                  <a:pt x="2104" y="2231"/>
                  <a:pt x="2145" y="2223"/>
                  <a:pt x="2172" y="2224"/>
                </a:cubicBezTo>
                <a:cubicBezTo>
                  <a:pt x="2181" y="2224"/>
                  <a:pt x="2198" y="2226"/>
                  <a:pt x="2198" y="2226"/>
                </a:cubicBezTo>
                <a:close/>
                <a:moveTo>
                  <a:pt x="1192" y="707"/>
                </a:moveTo>
                <a:lnTo>
                  <a:pt x="2114" y="707"/>
                </a:lnTo>
                <a:lnTo>
                  <a:pt x="2114" y="707"/>
                </a:lnTo>
                <a:lnTo>
                  <a:pt x="2119" y="707"/>
                </a:lnTo>
                <a:lnTo>
                  <a:pt x="2124" y="707"/>
                </a:lnTo>
                <a:cubicBezTo>
                  <a:pt x="2229" y="704"/>
                  <a:pt x="2313" y="810"/>
                  <a:pt x="2310" y="894"/>
                </a:cubicBezTo>
                <a:lnTo>
                  <a:pt x="2310" y="899"/>
                </a:lnTo>
                <a:lnTo>
                  <a:pt x="2310" y="904"/>
                </a:lnTo>
                <a:cubicBezTo>
                  <a:pt x="2313" y="1009"/>
                  <a:pt x="2208" y="1093"/>
                  <a:pt x="2124" y="1090"/>
                </a:cubicBezTo>
                <a:lnTo>
                  <a:pt x="2119" y="1090"/>
                </a:lnTo>
                <a:lnTo>
                  <a:pt x="2114" y="1090"/>
                </a:lnTo>
                <a:lnTo>
                  <a:pt x="2114" y="1090"/>
                </a:lnTo>
                <a:lnTo>
                  <a:pt x="1192" y="1090"/>
                </a:lnTo>
                <a:lnTo>
                  <a:pt x="1192" y="1090"/>
                </a:lnTo>
                <a:lnTo>
                  <a:pt x="1190" y="1090"/>
                </a:lnTo>
                <a:lnTo>
                  <a:pt x="1185" y="1090"/>
                </a:lnTo>
                <a:lnTo>
                  <a:pt x="1180" y="1090"/>
                </a:lnTo>
                <a:lnTo>
                  <a:pt x="1175" y="1090"/>
                </a:lnTo>
                <a:cubicBezTo>
                  <a:pt x="1070" y="1093"/>
                  <a:pt x="987" y="988"/>
                  <a:pt x="989" y="903"/>
                </a:cubicBezTo>
                <a:lnTo>
                  <a:pt x="989" y="899"/>
                </a:lnTo>
                <a:lnTo>
                  <a:pt x="989" y="894"/>
                </a:lnTo>
                <a:cubicBezTo>
                  <a:pt x="986" y="789"/>
                  <a:pt x="1092" y="705"/>
                  <a:pt x="1176" y="707"/>
                </a:cubicBezTo>
                <a:lnTo>
                  <a:pt x="1180" y="707"/>
                </a:lnTo>
                <a:lnTo>
                  <a:pt x="1185" y="707"/>
                </a:lnTo>
                <a:lnTo>
                  <a:pt x="1190" y="708"/>
                </a:lnTo>
                <a:lnTo>
                  <a:pt x="1192" y="708"/>
                </a:lnTo>
                <a:lnTo>
                  <a:pt x="1192" y="707"/>
                </a:lnTo>
                <a:close/>
                <a:moveTo>
                  <a:pt x="1188" y="1392"/>
                </a:moveTo>
                <a:lnTo>
                  <a:pt x="2110" y="1392"/>
                </a:lnTo>
                <a:lnTo>
                  <a:pt x="2110" y="1392"/>
                </a:lnTo>
                <a:lnTo>
                  <a:pt x="2115" y="1392"/>
                </a:lnTo>
                <a:lnTo>
                  <a:pt x="2120" y="1392"/>
                </a:lnTo>
                <a:cubicBezTo>
                  <a:pt x="2225" y="1389"/>
                  <a:pt x="2309" y="1495"/>
                  <a:pt x="2306" y="1579"/>
                </a:cubicBezTo>
                <a:lnTo>
                  <a:pt x="2306" y="1584"/>
                </a:lnTo>
                <a:lnTo>
                  <a:pt x="2306" y="1589"/>
                </a:lnTo>
                <a:cubicBezTo>
                  <a:pt x="2309" y="1694"/>
                  <a:pt x="2204" y="1778"/>
                  <a:pt x="2120" y="1775"/>
                </a:cubicBezTo>
                <a:lnTo>
                  <a:pt x="2115" y="1775"/>
                </a:lnTo>
                <a:lnTo>
                  <a:pt x="2110" y="1775"/>
                </a:lnTo>
                <a:lnTo>
                  <a:pt x="2110" y="1775"/>
                </a:lnTo>
                <a:lnTo>
                  <a:pt x="1188" y="1775"/>
                </a:lnTo>
                <a:lnTo>
                  <a:pt x="1188" y="1775"/>
                </a:lnTo>
                <a:lnTo>
                  <a:pt x="1186" y="1775"/>
                </a:lnTo>
                <a:lnTo>
                  <a:pt x="1181" y="1775"/>
                </a:lnTo>
                <a:lnTo>
                  <a:pt x="1176" y="1775"/>
                </a:lnTo>
                <a:lnTo>
                  <a:pt x="1171" y="1775"/>
                </a:lnTo>
                <a:cubicBezTo>
                  <a:pt x="1066" y="1778"/>
                  <a:pt x="983" y="1673"/>
                  <a:pt x="985" y="1588"/>
                </a:cubicBezTo>
                <a:lnTo>
                  <a:pt x="985" y="1584"/>
                </a:lnTo>
                <a:lnTo>
                  <a:pt x="985" y="1579"/>
                </a:lnTo>
                <a:cubicBezTo>
                  <a:pt x="982" y="1474"/>
                  <a:pt x="1088" y="1390"/>
                  <a:pt x="1172" y="1392"/>
                </a:cubicBezTo>
                <a:lnTo>
                  <a:pt x="1176" y="1392"/>
                </a:lnTo>
                <a:lnTo>
                  <a:pt x="1181" y="1392"/>
                </a:lnTo>
                <a:lnTo>
                  <a:pt x="1186" y="1393"/>
                </a:lnTo>
                <a:lnTo>
                  <a:pt x="1188" y="1393"/>
                </a:lnTo>
                <a:lnTo>
                  <a:pt x="1188" y="13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泪滴形 1"/>
          <p:cNvSpPr/>
          <p:nvPr/>
        </p:nvSpPr>
        <p:spPr>
          <a:xfrm flipV="1">
            <a:off x="1122045" y="1590675"/>
            <a:ext cx="1957070" cy="1957070"/>
          </a:xfrm>
          <a:prstGeom prst="teardrop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泪滴形 5"/>
          <p:cNvSpPr/>
          <p:nvPr/>
        </p:nvSpPr>
        <p:spPr>
          <a:xfrm flipH="1" flipV="1">
            <a:off x="3156585" y="1590675"/>
            <a:ext cx="1957070" cy="1957070"/>
          </a:xfrm>
          <a:prstGeom prst="teardrop">
            <a:avLst/>
          </a:prstGeom>
          <a:solidFill>
            <a:srgbClr val="25A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泪滴形 6"/>
          <p:cNvSpPr/>
          <p:nvPr/>
        </p:nvSpPr>
        <p:spPr>
          <a:xfrm>
            <a:off x="1122045" y="3613150"/>
            <a:ext cx="1957070" cy="1957070"/>
          </a:xfrm>
          <a:prstGeom prst="teardrop">
            <a:avLst/>
          </a:prstGeom>
          <a:solidFill>
            <a:srgbClr val="25A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泪滴形 7"/>
          <p:cNvSpPr/>
          <p:nvPr/>
        </p:nvSpPr>
        <p:spPr>
          <a:xfrm flipH="1">
            <a:off x="3156585" y="3613150"/>
            <a:ext cx="1957070" cy="1957070"/>
          </a:xfrm>
          <a:prstGeom prst="teardrop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泪滴形 8"/>
          <p:cNvSpPr/>
          <p:nvPr/>
        </p:nvSpPr>
        <p:spPr>
          <a:xfrm flipV="1">
            <a:off x="2320925" y="2769870"/>
            <a:ext cx="676275" cy="676275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泪滴形 9"/>
          <p:cNvSpPr/>
          <p:nvPr/>
        </p:nvSpPr>
        <p:spPr>
          <a:xfrm flipH="1" flipV="1">
            <a:off x="3238500" y="2769870"/>
            <a:ext cx="676275" cy="676275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泪滴形 10"/>
          <p:cNvSpPr/>
          <p:nvPr/>
        </p:nvSpPr>
        <p:spPr>
          <a:xfrm>
            <a:off x="2320925" y="3700145"/>
            <a:ext cx="676275" cy="676275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泪滴形 11"/>
          <p:cNvSpPr/>
          <p:nvPr/>
        </p:nvSpPr>
        <p:spPr>
          <a:xfrm flipH="1">
            <a:off x="3238500" y="3700145"/>
            <a:ext cx="676275" cy="676275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456180" y="2831465"/>
            <a:ext cx="414655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>
                <a:solidFill>
                  <a:srgbClr val="0767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 sz="3000">
              <a:solidFill>
                <a:srgbClr val="0767A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340735" y="2831465"/>
            <a:ext cx="414655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>
                <a:solidFill>
                  <a:srgbClr val="0767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sz="3000">
              <a:solidFill>
                <a:srgbClr val="0767A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456180" y="3695065"/>
            <a:ext cx="414655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>
                <a:solidFill>
                  <a:srgbClr val="0767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 sz="3000">
              <a:solidFill>
                <a:srgbClr val="0767A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340735" y="3695065"/>
            <a:ext cx="414655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>
                <a:solidFill>
                  <a:srgbClr val="0767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altLang="zh-CN" sz="3000">
              <a:solidFill>
                <a:srgbClr val="0767A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605915" y="2164080"/>
            <a:ext cx="9893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关键字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571240" y="2164080"/>
            <a:ext cx="9893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关键字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605915" y="4477385"/>
            <a:ext cx="9893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关键字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571240" y="4477385"/>
            <a:ext cx="9893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关键字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6007100" y="2092325"/>
            <a:ext cx="2291715" cy="953770"/>
            <a:chOff x="12294" y="531"/>
            <a:chExt cx="3609" cy="1502"/>
          </a:xfrm>
        </p:grpSpPr>
        <p:sp>
          <p:nvSpPr>
            <p:cNvPr id="40" name="Content Placeholder 2"/>
            <p:cNvSpPr txBox="1"/>
            <p:nvPr/>
          </p:nvSpPr>
          <p:spPr bwMode="auto">
            <a:xfrm>
              <a:off x="12294" y="95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12294" y="53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8702675" y="2092325"/>
            <a:ext cx="2291715" cy="953770"/>
            <a:chOff x="12294" y="531"/>
            <a:chExt cx="3609" cy="1502"/>
          </a:xfrm>
        </p:grpSpPr>
        <p:sp>
          <p:nvSpPr>
            <p:cNvPr id="21" name="Content Placeholder 2"/>
            <p:cNvSpPr txBox="1"/>
            <p:nvPr/>
          </p:nvSpPr>
          <p:spPr bwMode="auto">
            <a:xfrm>
              <a:off x="12294" y="95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2294" y="53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007100" y="3695065"/>
            <a:ext cx="2291715" cy="953770"/>
            <a:chOff x="12294" y="531"/>
            <a:chExt cx="3609" cy="1502"/>
          </a:xfrm>
        </p:grpSpPr>
        <p:sp>
          <p:nvSpPr>
            <p:cNvPr id="25" name="Content Placeholder 2"/>
            <p:cNvSpPr txBox="1"/>
            <p:nvPr/>
          </p:nvSpPr>
          <p:spPr bwMode="auto">
            <a:xfrm>
              <a:off x="12294" y="95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2294" y="53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8702675" y="3695065"/>
            <a:ext cx="2291715" cy="953770"/>
            <a:chOff x="12294" y="531"/>
            <a:chExt cx="3609" cy="1502"/>
          </a:xfrm>
        </p:grpSpPr>
        <p:sp>
          <p:nvSpPr>
            <p:cNvPr id="30" name="Content Placeholder 2"/>
            <p:cNvSpPr txBox="1"/>
            <p:nvPr/>
          </p:nvSpPr>
          <p:spPr bwMode="auto">
            <a:xfrm>
              <a:off x="12294" y="955"/>
              <a:ext cx="3609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12294" y="53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33" name="文本占位符 3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1752600" y="1786890"/>
            <a:ext cx="1716405" cy="171577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3776" h="3776">
                <a:moveTo>
                  <a:pt x="1888" y="173"/>
                </a:moveTo>
                <a:cubicBezTo>
                  <a:pt x="941" y="173"/>
                  <a:pt x="173" y="941"/>
                  <a:pt x="173" y="1888"/>
                </a:cubicBezTo>
                <a:cubicBezTo>
                  <a:pt x="173" y="2835"/>
                  <a:pt x="941" y="3603"/>
                  <a:pt x="1888" y="3603"/>
                </a:cubicBezTo>
                <a:cubicBezTo>
                  <a:pt x="2835" y="3603"/>
                  <a:pt x="3603" y="2835"/>
                  <a:pt x="3603" y="1888"/>
                </a:cubicBezTo>
                <a:cubicBezTo>
                  <a:pt x="3603" y="941"/>
                  <a:pt x="2835" y="173"/>
                  <a:pt x="1888" y="173"/>
                </a:cubicBezTo>
                <a:close/>
                <a:moveTo>
                  <a:pt x="1888" y="0"/>
                </a:moveTo>
                <a:cubicBezTo>
                  <a:pt x="2931" y="0"/>
                  <a:pt x="3776" y="845"/>
                  <a:pt x="3776" y="1888"/>
                </a:cubicBezTo>
                <a:cubicBezTo>
                  <a:pt x="3776" y="2931"/>
                  <a:pt x="2931" y="3776"/>
                  <a:pt x="1888" y="3776"/>
                </a:cubicBezTo>
                <a:cubicBezTo>
                  <a:pt x="845" y="3776"/>
                  <a:pt x="0" y="2931"/>
                  <a:pt x="0" y="1888"/>
                </a:cubicBezTo>
                <a:cubicBezTo>
                  <a:pt x="0" y="845"/>
                  <a:pt x="845" y="0"/>
                  <a:pt x="18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77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空心弧 11"/>
          <p:cNvSpPr/>
          <p:nvPr/>
        </p:nvSpPr>
        <p:spPr>
          <a:xfrm>
            <a:off x="1753235" y="1787525"/>
            <a:ext cx="1715770" cy="1715135"/>
          </a:xfrm>
          <a:prstGeom prst="blockArc">
            <a:avLst>
              <a:gd name="adj1" fmla="val 10800000"/>
              <a:gd name="adj2" fmla="val 13601374"/>
              <a:gd name="adj3" fmla="val 4354"/>
            </a:avLst>
          </a:prstGeom>
          <a:solidFill>
            <a:srgbClr val="0767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3985895" y="1786890"/>
            <a:ext cx="1716405" cy="171577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3776" h="3776">
                <a:moveTo>
                  <a:pt x="1888" y="173"/>
                </a:moveTo>
                <a:cubicBezTo>
                  <a:pt x="941" y="173"/>
                  <a:pt x="173" y="941"/>
                  <a:pt x="173" y="1888"/>
                </a:cubicBezTo>
                <a:cubicBezTo>
                  <a:pt x="173" y="2835"/>
                  <a:pt x="941" y="3603"/>
                  <a:pt x="1888" y="3603"/>
                </a:cubicBezTo>
                <a:cubicBezTo>
                  <a:pt x="2835" y="3603"/>
                  <a:pt x="3603" y="2835"/>
                  <a:pt x="3603" y="1888"/>
                </a:cubicBezTo>
                <a:cubicBezTo>
                  <a:pt x="3603" y="941"/>
                  <a:pt x="2835" y="173"/>
                  <a:pt x="1888" y="173"/>
                </a:cubicBezTo>
                <a:close/>
                <a:moveTo>
                  <a:pt x="1888" y="0"/>
                </a:moveTo>
                <a:cubicBezTo>
                  <a:pt x="2931" y="0"/>
                  <a:pt x="3776" y="845"/>
                  <a:pt x="3776" y="1888"/>
                </a:cubicBezTo>
                <a:cubicBezTo>
                  <a:pt x="3776" y="2931"/>
                  <a:pt x="2931" y="3776"/>
                  <a:pt x="1888" y="3776"/>
                </a:cubicBezTo>
                <a:cubicBezTo>
                  <a:pt x="845" y="3776"/>
                  <a:pt x="0" y="2931"/>
                  <a:pt x="0" y="1888"/>
                </a:cubicBezTo>
                <a:cubicBezTo>
                  <a:pt x="0" y="845"/>
                  <a:pt x="845" y="0"/>
                  <a:pt x="18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77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空心弧 1"/>
          <p:cNvSpPr/>
          <p:nvPr/>
        </p:nvSpPr>
        <p:spPr>
          <a:xfrm>
            <a:off x="3987165" y="1787525"/>
            <a:ext cx="1715770" cy="1715135"/>
          </a:xfrm>
          <a:prstGeom prst="blockArc">
            <a:avLst>
              <a:gd name="adj1" fmla="val 10800000"/>
              <a:gd name="adj2" fmla="val 16586956"/>
              <a:gd name="adj3" fmla="val 4453"/>
            </a:avLst>
          </a:prstGeom>
          <a:solidFill>
            <a:srgbClr val="0767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6249670" y="1787525"/>
            <a:ext cx="1716405" cy="171577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3776" h="3776">
                <a:moveTo>
                  <a:pt x="1888" y="173"/>
                </a:moveTo>
                <a:cubicBezTo>
                  <a:pt x="941" y="173"/>
                  <a:pt x="173" y="941"/>
                  <a:pt x="173" y="1888"/>
                </a:cubicBezTo>
                <a:cubicBezTo>
                  <a:pt x="173" y="2835"/>
                  <a:pt x="941" y="3603"/>
                  <a:pt x="1888" y="3603"/>
                </a:cubicBezTo>
                <a:cubicBezTo>
                  <a:pt x="2835" y="3603"/>
                  <a:pt x="3603" y="2835"/>
                  <a:pt x="3603" y="1888"/>
                </a:cubicBezTo>
                <a:cubicBezTo>
                  <a:pt x="3603" y="941"/>
                  <a:pt x="2835" y="173"/>
                  <a:pt x="1888" y="173"/>
                </a:cubicBezTo>
                <a:close/>
                <a:moveTo>
                  <a:pt x="1888" y="0"/>
                </a:moveTo>
                <a:cubicBezTo>
                  <a:pt x="2931" y="0"/>
                  <a:pt x="3776" y="845"/>
                  <a:pt x="3776" y="1888"/>
                </a:cubicBezTo>
                <a:cubicBezTo>
                  <a:pt x="3776" y="2931"/>
                  <a:pt x="2931" y="3776"/>
                  <a:pt x="1888" y="3776"/>
                </a:cubicBezTo>
                <a:cubicBezTo>
                  <a:pt x="845" y="3776"/>
                  <a:pt x="0" y="2931"/>
                  <a:pt x="0" y="1888"/>
                </a:cubicBezTo>
                <a:cubicBezTo>
                  <a:pt x="0" y="845"/>
                  <a:pt x="845" y="0"/>
                  <a:pt x="18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77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空心弧 5"/>
          <p:cNvSpPr/>
          <p:nvPr/>
        </p:nvSpPr>
        <p:spPr>
          <a:xfrm>
            <a:off x="6250305" y="1788160"/>
            <a:ext cx="1715770" cy="1715135"/>
          </a:xfrm>
          <a:prstGeom prst="blockArc">
            <a:avLst>
              <a:gd name="adj1" fmla="val 10800000"/>
              <a:gd name="adj2" fmla="val 20243080"/>
              <a:gd name="adj3" fmla="val 4521"/>
            </a:avLst>
          </a:prstGeom>
          <a:solidFill>
            <a:srgbClr val="0767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8510905" y="1786255"/>
            <a:ext cx="1716405" cy="171577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3776" h="3776">
                <a:moveTo>
                  <a:pt x="1888" y="173"/>
                </a:moveTo>
                <a:cubicBezTo>
                  <a:pt x="941" y="173"/>
                  <a:pt x="173" y="941"/>
                  <a:pt x="173" y="1888"/>
                </a:cubicBezTo>
                <a:cubicBezTo>
                  <a:pt x="173" y="2835"/>
                  <a:pt x="941" y="3603"/>
                  <a:pt x="1888" y="3603"/>
                </a:cubicBezTo>
                <a:cubicBezTo>
                  <a:pt x="2835" y="3603"/>
                  <a:pt x="3603" y="2835"/>
                  <a:pt x="3603" y="1888"/>
                </a:cubicBezTo>
                <a:cubicBezTo>
                  <a:pt x="3603" y="941"/>
                  <a:pt x="2835" y="173"/>
                  <a:pt x="1888" y="173"/>
                </a:cubicBezTo>
                <a:close/>
                <a:moveTo>
                  <a:pt x="1888" y="0"/>
                </a:moveTo>
                <a:cubicBezTo>
                  <a:pt x="2931" y="0"/>
                  <a:pt x="3776" y="845"/>
                  <a:pt x="3776" y="1888"/>
                </a:cubicBezTo>
                <a:cubicBezTo>
                  <a:pt x="3776" y="2931"/>
                  <a:pt x="2931" y="3776"/>
                  <a:pt x="1888" y="3776"/>
                </a:cubicBezTo>
                <a:cubicBezTo>
                  <a:pt x="845" y="3776"/>
                  <a:pt x="0" y="2931"/>
                  <a:pt x="0" y="1888"/>
                </a:cubicBezTo>
                <a:cubicBezTo>
                  <a:pt x="0" y="845"/>
                  <a:pt x="845" y="0"/>
                  <a:pt x="18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77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空心弧 7"/>
          <p:cNvSpPr/>
          <p:nvPr/>
        </p:nvSpPr>
        <p:spPr>
          <a:xfrm>
            <a:off x="8511540" y="1786890"/>
            <a:ext cx="1715770" cy="1715135"/>
          </a:xfrm>
          <a:prstGeom prst="blockArc">
            <a:avLst>
              <a:gd name="adj1" fmla="val 10800000"/>
              <a:gd name="adj2" fmla="val 3750631"/>
              <a:gd name="adj3" fmla="val 4655"/>
            </a:avLst>
          </a:prstGeom>
          <a:solidFill>
            <a:srgbClr val="0767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138680" y="2367280"/>
            <a:ext cx="9797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15%</a:t>
            </a:r>
            <a:endParaRPr lang="en-US" altLang="zh-CN" sz="3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72610" y="2369185"/>
            <a:ext cx="9797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35%</a:t>
            </a:r>
            <a:endParaRPr lang="en-US" altLang="zh-CN" sz="3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635115" y="2367280"/>
            <a:ext cx="9797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45%</a:t>
            </a:r>
            <a:endParaRPr lang="en-US" altLang="zh-CN" sz="3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896350" y="2367280"/>
            <a:ext cx="9797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65%</a:t>
            </a:r>
            <a:endParaRPr lang="en-US" altLang="zh-CN" sz="3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567815" y="3773170"/>
            <a:ext cx="2228850" cy="1390650"/>
            <a:chOff x="12613" y="2501"/>
            <a:chExt cx="3284" cy="2190"/>
          </a:xfrm>
        </p:grpSpPr>
        <p:sp>
          <p:nvSpPr>
            <p:cNvPr id="15" name="Content Placeholder 2"/>
            <p:cNvSpPr txBox="1"/>
            <p:nvPr/>
          </p:nvSpPr>
          <p:spPr bwMode="auto">
            <a:xfrm>
              <a:off x="12741" y="3032"/>
              <a:ext cx="3156" cy="1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2613" y="250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743960" y="3773170"/>
            <a:ext cx="2228850" cy="1390650"/>
            <a:chOff x="12613" y="2501"/>
            <a:chExt cx="3284" cy="2190"/>
          </a:xfrm>
        </p:grpSpPr>
        <p:sp>
          <p:nvSpPr>
            <p:cNvPr id="22" name="Content Placeholder 2"/>
            <p:cNvSpPr txBox="1"/>
            <p:nvPr/>
          </p:nvSpPr>
          <p:spPr bwMode="auto">
            <a:xfrm>
              <a:off x="12741" y="3032"/>
              <a:ext cx="3156" cy="1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2613" y="250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064885" y="3773170"/>
            <a:ext cx="2228850" cy="1390650"/>
            <a:chOff x="12613" y="2501"/>
            <a:chExt cx="3284" cy="2190"/>
          </a:xfrm>
        </p:grpSpPr>
        <p:sp>
          <p:nvSpPr>
            <p:cNvPr id="25" name="Content Placeholder 2"/>
            <p:cNvSpPr txBox="1"/>
            <p:nvPr/>
          </p:nvSpPr>
          <p:spPr bwMode="auto">
            <a:xfrm>
              <a:off x="12741" y="3032"/>
              <a:ext cx="3156" cy="1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2613" y="250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8326120" y="3773170"/>
            <a:ext cx="2228850" cy="1390650"/>
            <a:chOff x="12613" y="2501"/>
            <a:chExt cx="3284" cy="2190"/>
          </a:xfrm>
        </p:grpSpPr>
        <p:sp>
          <p:nvSpPr>
            <p:cNvPr id="30" name="Content Placeholder 2"/>
            <p:cNvSpPr txBox="1"/>
            <p:nvPr/>
          </p:nvSpPr>
          <p:spPr bwMode="auto">
            <a:xfrm>
              <a:off x="12741" y="3032"/>
              <a:ext cx="3156" cy="1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4572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9144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3716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1828800"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indent="4572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defTabSz="1219200" fontAlgn="base">
                <a:lnSpc>
                  <a:spcPct val="150000"/>
                </a:lnSpc>
                <a:spcBef>
                  <a:spcPts val="1335"/>
                </a:spcBef>
                <a:spcAft>
                  <a:spcPct val="0"/>
                </a:spcAft>
              </a:pP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cs typeface="+mn-ea"/>
                  <a:sym typeface="+mn-lt"/>
                </a:rPr>
                <a:t>单击输入你的正文，文字是您的思想提炼，为了最终演示发布的良好效果，请尽量言简意赅的阐述观点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12613" y="2501"/>
              <a:ext cx="328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1646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请添加您的标题</a:t>
              </a:r>
              <a:endParaRPr lang="zh-CN" altLang="en-US" b="1" dirty="0">
                <a:solidFill>
                  <a:srgbClr val="1646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20" name="文本占位符 1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大连医科大学附属第二医院PPT模板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2316</Words>
  <Application>WPS 演示</Application>
  <PresentationFormat>宽屏</PresentationFormat>
  <Paragraphs>189</Paragraphs>
  <Slides>14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等线</vt:lpstr>
      <vt:lpstr>汉仪雅酷黑 95W</vt:lpstr>
      <vt:lpstr>黑体</vt:lpstr>
      <vt:lpstr>等线 Light</vt:lpstr>
      <vt:lpstr>华文行楷</vt:lpstr>
      <vt:lpstr>04b_03b Regular</vt:lpstr>
      <vt:lpstr>Segoe Print</vt:lpstr>
      <vt:lpstr>Times New Roman</vt:lpstr>
      <vt:lpstr>Helvetica Light</vt:lpstr>
      <vt:lpstr>Arial Unicode MS</vt:lpstr>
      <vt:lpstr>Calibri</vt:lpstr>
      <vt:lpstr>大连医科大学附属第二医院PPT模板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敬请指正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姜壮</cp:lastModifiedBy>
  <cp:revision>18</cp:revision>
  <dcterms:created xsi:type="dcterms:W3CDTF">2026-05-25T05:49:00Z</dcterms:created>
  <dcterms:modified xsi:type="dcterms:W3CDTF">2026-06-24T07:20:17Z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22AF75CF3EB443D58072B42F508548EE_13</vt:lpwstr>
  </property>
</Properties>
</file>