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media/image10.svg" ContentType="image/svg+xml"/>
  <Override PartName="/ppt/media/image12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7"/>
  </p:notesMasterIdLst>
  <p:sldIdLst>
    <p:sldId id="525" r:id="rId3"/>
    <p:sldId id="514" r:id="rId4"/>
    <p:sldId id="516" r:id="rId5"/>
    <p:sldId id="517" r:id="rId6"/>
  </p:sldIdLst>
  <p:sldSz cx="12192000" cy="6858000"/>
  <p:notesSz cx="6858000" cy="9144000"/>
  <p:embeddedFontLst>
    <p:embeddedFont>
      <p:font typeface="微软雅黑" panose="020B0503020204020204" pitchFamily="34" charset="-122"/>
      <p:regular r:id="rId12"/>
    </p:embeddedFont>
    <p:embeddedFont>
      <p:font typeface="Calibri" panose="020F0502020204030204" charset="0"/>
      <p:regular r:id="rId13"/>
      <p:bold r:id="rId14"/>
      <p:italic r:id="rId15"/>
      <p:boldItalic r:id="rId16"/>
    </p:embeddedFont>
    <p:embeddedFont>
      <p:font typeface="等线" panose="02010600030101010101" charset="-122"/>
      <p:regular r:id="rId17"/>
    </p:embeddedFont>
    <p:embeddedFont>
      <p:font typeface="等线 Light" panose="02010600030101010101" charset="-122"/>
      <p:regular r:id="rId18"/>
    </p:embeddedFont>
  </p:embeddedFontLst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严 迪青" initials="严" lastIdx="1" clrIdx="0"/>
  <p:cmAuthor id="3" name="xw" initials="x" lastIdx="2" clrIdx="2"/>
  <p:cmAuthor id="4" name="Ren, Katniss PH/CN" initials="R" lastIdx="24" clrIdx="3"/>
  <p:cmAuthor id="5" name="sun ice" initials="si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30D14"/>
    <a:srgbClr val="0465C5"/>
    <a:srgbClr val="0074C0"/>
    <a:srgbClr val="0075C1"/>
    <a:srgbClr val="244983"/>
    <a:srgbClr val="2257AE"/>
    <a:srgbClr val="BACDE9"/>
    <a:srgbClr val="E6ECF7"/>
    <a:srgbClr val="254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2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gs" Target="tags/tag4.xml"/><Relationship Id="rId18" Type="http://schemas.openxmlformats.org/officeDocument/2006/relationships/font" Target="fonts/font7.fntdata"/><Relationship Id="rId17" Type="http://schemas.openxmlformats.org/officeDocument/2006/relationships/font" Target="fonts/font6.fntdata"/><Relationship Id="rId16" Type="http://schemas.openxmlformats.org/officeDocument/2006/relationships/font" Target="fonts/font5.fntdata"/><Relationship Id="rId15" Type="http://schemas.openxmlformats.org/officeDocument/2006/relationships/font" Target="fonts/font4.fntdata"/><Relationship Id="rId14" Type="http://schemas.openxmlformats.org/officeDocument/2006/relationships/font" Target="fonts/font3.fntdata"/><Relationship Id="rId13" Type="http://schemas.openxmlformats.org/officeDocument/2006/relationships/font" Target="fonts/font2.fntdata"/><Relationship Id="rId12" Type="http://schemas.openxmlformats.org/officeDocument/2006/relationships/font" Target="fonts/font1.fntdata"/><Relationship Id="rId11" Type="http://schemas.openxmlformats.org/officeDocument/2006/relationships/commentAuthors" Target="commentAuthors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image" Target="../media/image2.png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A-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79B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 Light" panose="020B0502040204020203" charset="-122"/>
              <a:cs typeface="+mn-cs"/>
            </a:endParaRPr>
          </a:p>
        </p:txBody>
      </p:sp>
      <p:pic>
        <p:nvPicPr>
          <p:cNvPr id="26" name="图片 25" descr="F:\医院ppt模板\20220304143908副本.jpg20220304143908副本"/>
          <p:cNvPicPr>
            <a:picLocks noChangeAspect="1"/>
          </p:cNvPicPr>
          <p:nvPr userDrawn="1"/>
        </p:nvPicPr>
        <p:blipFill rotWithShape="1">
          <a:blip r:embed="rId3"/>
          <a:srcRect t="11845"/>
          <a:stretch>
            <a:fillRect/>
          </a:stretch>
        </p:blipFill>
        <p:spPr>
          <a:xfrm>
            <a:off x="0" y="0"/>
            <a:ext cx="12192000" cy="6044565"/>
          </a:xfrm>
          <a:prstGeom prst="rect">
            <a:avLst/>
          </a:prstGeom>
        </p:spPr>
      </p:pic>
      <p:sp>
        <p:nvSpPr>
          <p:cNvPr id="27" name="PA-矩形 7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3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 Light" panose="020B0502040204020203" charset="-122"/>
              <a:cs typeface="+mn-cs"/>
            </a:endParaRPr>
          </a:p>
        </p:txBody>
      </p:sp>
      <p:sp>
        <p:nvSpPr>
          <p:cNvPr id="28" name="PA-矩形 7"/>
          <p:cNvSpPr/>
          <p:nvPr userDrawn="1">
            <p:custDataLst>
              <p:tags r:id="rId5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1B4489">
                  <a:alpha val="36000"/>
                </a:srgbClr>
              </a:gs>
              <a:gs pos="100000">
                <a:srgbClr val="1B4489">
                  <a:alpha val="19000"/>
                </a:srgbClr>
              </a:gs>
            </a:gsLst>
            <a:lin ang="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 Light" panose="020B0502040204020203" charset="-122"/>
              <a:cs typeface="+mn-cs"/>
            </a:endParaRPr>
          </a:p>
        </p:txBody>
      </p:sp>
      <p:sp>
        <p:nvSpPr>
          <p:cNvPr id="29" name="任意多边形: 形状 101"/>
          <p:cNvSpPr/>
          <p:nvPr userDrawn="1"/>
        </p:nvSpPr>
        <p:spPr>
          <a:xfrm rot="2676034">
            <a:off x="-1681480" y="5021580"/>
            <a:ext cx="3362960" cy="3409950"/>
          </a:xfrm>
          <a:custGeom>
            <a:avLst/>
            <a:gdLst>
              <a:gd name="connsiteX0" fmla="*/ 0 w 3362838"/>
              <a:gd name="connsiteY0" fmla="*/ 0 h 3410056"/>
              <a:gd name="connsiteX1" fmla="*/ 3362838 w 3362838"/>
              <a:gd name="connsiteY1" fmla="*/ 3410056 h 3410056"/>
              <a:gd name="connsiteX2" fmla="*/ 3362837 w 3362838"/>
              <a:gd name="connsiteY2" fmla="*/ 3410056 h 3410056"/>
              <a:gd name="connsiteX3" fmla="*/ 0 w 3362838"/>
              <a:gd name="connsiteY3" fmla="*/ 1 h 3410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2838" h="3410056">
                <a:moveTo>
                  <a:pt x="0" y="0"/>
                </a:moveTo>
                <a:lnTo>
                  <a:pt x="3362838" y="3410056"/>
                </a:lnTo>
                <a:lnTo>
                  <a:pt x="3362837" y="3410056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2A900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 Light" panose="020B0502040204020203" charset="-122"/>
              <a:cs typeface="+mn-cs"/>
            </a:endParaRPr>
          </a:p>
        </p:txBody>
      </p:sp>
      <p:sp>
        <p:nvSpPr>
          <p:cNvPr id="30" name="任意多边形: 形状 83"/>
          <p:cNvSpPr/>
          <p:nvPr userDrawn="1"/>
        </p:nvSpPr>
        <p:spPr>
          <a:xfrm>
            <a:off x="0" y="3201670"/>
            <a:ext cx="12192000" cy="3656330"/>
          </a:xfrm>
          <a:custGeom>
            <a:avLst/>
            <a:gdLst>
              <a:gd name="connsiteX0" fmla="*/ 6096002 w 12191999"/>
              <a:gd name="connsiteY0" fmla="*/ 0 h 3656014"/>
              <a:gd name="connsiteX1" fmla="*/ 11517301 w 12191999"/>
              <a:gd name="connsiteY1" fmla="*/ 568339 h 3656014"/>
              <a:gd name="connsiteX2" fmla="*/ 12191999 w 12191999"/>
              <a:gd name="connsiteY2" fmla="*/ 741496 h 3656014"/>
              <a:gd name="connsiteX3" fmla="*/ 12191999 w 12191999"/>
              <a:gd name="connsiteY3" fmla="*/ 3656014 h 3656014"/>
              <a:gd name="connsiteX4" fmla="*/ 0 w 12191999"/>
              <a:gd name="connsiteY4" fmla="*/ 3656014 h 3656014"/>
              <a:gd name="connsiteX5" fmla="*/ 0 w 12191999"/>
              <a:gd name="connsiteY5" fmla="*/ 741497 h 3656014"/>
              <a:gd name="connsiteX6" fmla="*/ 674702 w 12191999"/>
              <a:gd name="connsiteY6" fmla="*/ 568339 h 3656014"/>
              <a:gd name="connsiteX7" fmla="*/ 6096002 w 12191999"/>
              <a:gd name="connsiteY7" fmla="*/ 0 h 3656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1999" h="3656014">
                <a:moveTo>
                  <a:pt x="6096002" y="0"/>
                </a:moveTo>
                <a:cubicBezTo>
                  <a:pt x="8104174" y="0"/>
                  <a:pt x="9969760" y="209519"/>
                  <a:pt x="11517301" y="568339"/>
                </a:cubicBezTo>
                <a:lnTo>
                  <a:pt x="12191999" y="741496"/>
                </a:lnTo>
                <a:lnTo>
                  <a:pt x="12191999" y="3656014"/>
                </a:lnTo>
                <a:lnTo>
                  <a:pt x="0" y="3656014"/>
                </a:lnTo>
                <a:lnTo>
                  <a:pt x="0" y="741497"/>
                </a:lnTo>
                <a:lnTo>
                  <a:pt x="674702" y="568339"/>
                </a:lnTo>
                <a:cubicBezTo>
                  <a:pt x="2222243" y="209519"/>
                  <a:pt x="4087830" y="0"/>
                  <a:pt x="6096002" y="0"/>
                </a:cubicBezTo>
                <a:close/>
              </a:path>
            </a:pathLst>
          </a:cu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outerShdw blurRad="381000" sx="102000" sy="102000" algn="ctr" rotWithShape="0">
              <a:prstClr val="black">
                <a:alpha val="1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 Light" panose="020B0502040204020203" charset="-122"/>
              <a:cs typeface="+mn-ea"/>
            </a:endParaRPr>
          </a:p>
        </p:txBody>
      </p:sp>
      <p:sp>
        <p:nvSpPr>
          <p:cNvPr id="31" name="任意多边形: 形状 62"/>
          <p:cNvSpPr/>
          <p:nvPr userDrawn="1"/>
        </p:nvSpPr>
        <p:spPr>
          <a:xfrm>
            <a:off x="0" y="2989580"/>
            <a:ext cx="12192000" cy="741680"/>
          </a:xfrm>
          <a:custGeom>
            <a:avLst/>
            <a:gdLst>
              <a:gd name="connsiteX0" fmla="*/ 6096002 w 12191999"/>
              <a:gd name="connsiteY0" fmla="*/ 0 h 3805208"/>
              <a:gd name="connsiteX1" fmla="*/ 11517301 w 12191999"/>
              <a:gd name="connsiteY1" fmla="*/ 568339 h 3805208"/>
              <a:gd name="connsiteX2" fmla="*/ 12191999 w 12191999"/>
              <a:gd name="connsiteY2" fmla="*/ 741496 h 3805208"/>
              <a:gd name="connsiteX3" fmla="*/ 12191999 w 12191999"/>
              <a:gd name="connsiteY3" fmla="*/ 3805208 h 3805208"/>
              <a:gd name="connsiteX4" fmla="*/ 0 w 12191999"/>
              <a:gd name="connsiteY4" fmla="*/ 3805208 h 3805208"/>
              <a:gd name="connsiteX5" fmla="*/ 0 w 12191999"/>
              <a:gd name="connsiteY5" fmla="*/ 741497 h 3805208"/>
              <a:gd name="connsiteX6" fmla="*/ 674702 w 12191999"/>
              <a:gd name="connsiteY6" fmla="*/ 568339 h 3805208"/>
              <a:gd name="connsiteX7" fmla="*/ 6096002 w 12191999"/>
              <a:gd name="connsiteY7" fmla="*/ 0 h 3805208"/>
              <a:gd name="connsiteX0-1" fmla="*/ 12191999 w 12283439"/>
              <a:gd name="connsiteY0-2" fmla="*/ 3805208 h 3896648"/>
              <a:gd name="connsiteX1-3" fmla="*/ 0 w 12283439"/>
              <a:gd name="connsiteY1-4" fmla="*/ 3805208 h 3896648"/>
              <a:gd name="connsiteX2-5" fmla="*/ 0 w 12283439"/>
              <a:gd name="connsiteY2-6" fmla="*/ 741497 h 3896648"/>
              <a:gd name="connsiteX3-7" fmla="*/ 674702 w 12283439"/>
              <a:gd name="connsiteY3-8" fmla="*/ 568339 h 3896648"/>
              <a:gd name="connsiteX4-9" fmla="*/ 6096002 w 12283439"/>
              <a:gd name="connsiteY4-10" fmla="*/ 0 h 3896648"/>
              <a:gd name="connsiteX5-11" fmla="*/ 11517301 w 12283439"/>
              <a:gd name="connsiteY5-12" fmla="*/ 568339 h 3896648"/>
              <a:gd name="connsiteX6-13" fmla="*/ 12191999 w 12283439"/>
              <a:gd name="connsiteY6-14" fmla="*/ 741496 h 3896648"/>
              <a:gd name="connsiteX7-15" fmla="*/ 12283439 w 12283439"/>
              <a:gd name="connsiteY7-16" fmla="*/ 3896648 h 3896648"/>
              <a:gd name="connsiteX0-17" fmla="*/ 12191999 w 12191999"/>
              <a:gd name="connsiteY0-18" fmla="*/ 3805208 h 3805208"/>
              <a:gd name="connsiteX1-19" fmla="*/ 0 w 12191999"/>
              <a:gd name="connsiteY1-20" fmla="*/ 3805208 h 3805208"/>
              <a:gd name="connsiteX2-21" fmla="*/ 0 w 12191999"/>
              <a:gd name="connsiteY2-22" fmla="*/ 741497 h 3805208"/>
              <a:gd name="connsiteX3-23" fmla="*/ 674702 w 12191999"/>
              <a:gd name="connsiteY3-24" fmla="*/ 568339 h 3805208"/>
              <a:gd name="connsiteX4-25" fmla="*/ 6096002 w 12191999"/>
              <a:gd name="connsiteY4-26" fmla="*/ 0 h 3805208"/>
              <a:gd name="connsiteX5-27" fmla="*/ 11517301 w 12191999"/>
              <a:gd name="connsiteY5-28" fmla="*/ 568339 h 3805208"/>
              <a:gd name="connsiteX6-29" fmla="*/ 12191999 w 12191999"/>
              <a:gd name="connsiteY6-30" fmla="*/ 741496 h 3805208"/>
              <a:gd name="connsiteX0-31" fmla="*/ 0 w 12191999"/>
              <a:gd name="connsiteY0-32" fmla="*/ 3805208 h 3805208"/>
              <a:gd name="connsiteX1-33" fmla="*/ 0 w 12191999"/>
              <a:gd name="connsiteY1-34" fmla="*/ 741497 h 3805208"/>
              <a:gd name="connsiteX2-35" fmla="*/ 674702 w 12191999"/>
              <a:gd name="connsiteY2-36" fmla="*/ 568339 h 3805208"/>
              <a:gd name="connsiteX3-37" fmla="*/ 6096002 w 12191999"/>
              <a:gd name="connsiteY3-38" fmla="*/ 0 h 3805208"/>
              <a:gd name="connsiteX4-39" fmla="*/ 11517301 w 12191999"/>
              <a:gd name="connsiteY4-40" fmla="*/ 568339 h 3805208"/>
              <a:gd name="connsiteX5-41" fmla="*/ 12191999 w 12191999"/>
              <a:gd name="connsiteY5-42" fmla="*/ 741496 h 3805208"/>
              <a:gd name="connsiteX0-43" fmla="*/ 0 w 12191999"/>
              <a:gd name="connsiteY0-44" fmla="*/ 741497 h 741497"/>
              <a:gd name="connsiteX1-45" fmla="*/ 674702 w 12191999"/>
              <a:gd name="connsiteY1-46" fmla="*/ 568339 h 741497"/>
              <a:gd name="connsiteX2-47" fmla="*/ 6096002 w 12191999"/>
              <a:gd name="connsiteY2-48" fmla="*/ 0 h 741497"/>
              <a:gd name="connsiteX3-49" fmla="*/ 11517301 w 12191999"/>
              <a:gd name="connsiteY3-50" fmla="*/ 568339 h 741497"/>
              <a:gd name="connsiteX4-51" fmla="*/ 12191999 w 12191999"/>
              <a:gd name="connsiteY4-52" fmla="*/ 741496 h 74149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191999" h="741497">
                <a:moveTo>
                  <a:pt x="0" y="741497"/>
                </a:moveTo>
                <a:lnTo>
                  <a:pt x="674702" y="568339"/>
                </a:lnTo>
                <a:cubicBezTo>
                  <a:pt x="2222243" y="209519"/>
                  <a:pt x="4087830" y="0"/>
                  <a:pt x="6096002" y="0"/>
                </a:cubicBezTo>
                <a:cubicBezTo>
                  <a:pt x="8104174" y="0"/>
                  <a:pt x="9969760" y="209519"/>
                  <a:pt x="11517301" y="568339"/>
                </a:cubicBezTo>
                <a:lnTo>
                  <a:pt x="12191999" y="741496"/>
                </a:lnTo>
              </a:path>
            </a:pathLst>
          </a:custGeom>
          <a:noFill/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微软雅黑 Light" panose="020B0502040204020203" charset="-122"/>
              <a:cs typeface="+mn-cs"/>
            </a:endParaRPr>
          </a:p>
        </p:txBody>
      </p:sp>
      <p:pic>
        <p:nvPicPr>
          <p:cNvPr id="2" name="图片 1" descr="C:\Users\Administrator\Desktop\图片3 拷贝.png图片3 拷贝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287655" y="189230"/>
            <a:ext cx="3892550" cy="6273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20220304143908副本"/>
          <p:cNvPicPr>
            <a:picLocks noChangeAspect="1"/>
          </p:cNvPicPr>
          <p:nvPr userDrawn="1"/>
        </p:nvPicPr>
        <p:blipFill>
          <a:blip r:embed="rId2"/>
          <a:srcRect b="47339"/>
          <a:stretch>
            <a:fillRect/>
          </a:stretch>
        </p:blipFill>
        <p:spPr>
          <a:xfrm>
            <a:off x="0" y="3622675"/>
            <a:ext cx="12192000" cy="3235325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-101600"/>
            <a:ext cx="12268200" cy="6959600"/>
          </a:xfrm>
          <a:prstGeom prst="rect">
            <a:avLst/>
          </a:prstGeom>
          <a:gradFill rotWithShape="1">
            <a:gsLst>
              <a:gs pos="52000">
                <a:srgbClr val="FFFFFF">
                  <a:alpha val="100000"/>
                  <a:lumMod val="98000"/>
                </a:srgbClr>
              </a:gs>
              <a:gs pos="100000">
                <a:schemeClr val="bg1">
                  <a:alpha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1" name="任意多边形: 形状 101"/>
          <p:cNvSpPr/>
          <p:nvPr userDrawn="1"/>
        </p:nvSpPr>
        <p:spPr>
          <a:xfrm rot="2676034">
            <a:off x="-1681418" y="5021332"/>
            <a:ext cx="3362838" cy="3410056"/>
          </a:xfrm>
          <a:custGeom>
            <a:avLst/>
            <a:gdLst>
              <a:gd name="connsiteX0" fmla="*/ 0 w 3362838"/>
              <a:gd name="connsiteY0" fmla="*/ 0 h 3410056"/>
              <a:gd name="connsiteX1" fmla="*/ 3362838 w 3362838"/>
              <a:gd name="connsiteY1" fmla="*/ 3410056 h 3410056"/>
              <a:gd name="connsiteX2" fmla="*/ 3362837 w 3362838"/>
              <a:gd name="connsiteY2" fmla="*/ 3410056 h 3410056"/>
              <a:gd name="connsiteX3" fmla="*/ 0 w 3362838"/>
              <a:gd name="connsiteY3" fmla="*/ 1 h 3410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2838" h="3410056">
                <a:moveTo>
                  <a:pt x="0" y="0"/>
                </a:moveTo>
                <a:lnTo>
                  <a:pt x="3362838" y="3410056"/>
                </a:lnTo>
                <a:lnTo>
                  <a:pt x="3362837" y="3410056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2A900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3"/>
          <a:srcRect t="21407" b="22324"/>
          <a:stretch>
            <a:fillRect/>
          </a:stretch>
        </p:blipFill>
        <p:spPr>
          <a:xfrm>
            <a:off x="566420" y="-133350"/>
            <a:ext cx="11058525" cy="70104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4"/>
          <a:srcRect t="28720" b="29184"/>
          <a:stretch>
            <a:fillRect/>
          </a:stretch>
        </p:blipFill>
        <p:spPr>
          <a:xfrm>
            <a:off x="-1209675" y="-71120"/>
            <a:ext cx="14611350" cy="69246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20220304143908副本"/>
          <p:cNvPicPr>
            <a:picLocks noChangeAspect="1"/>
          </p:cNvPicPr>
          <p:nvPr userDrawn="1"/>
        </p:nvPicPr>
        <p:blipFill>
          <a:blip r:embed="rId2"/>
          <a:srcRect b="47339"/>
          <a:stretch>
            <a:fillRect/>
          </a:stretch>
        </p:blipFill>
        <p:spPr>
          <a:xfrm>
            <a:off x="0" y="3622675"/>
            <a:ext cx="12192000" cy="3235325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0" y="-101600"/>
            <a:ext cx="12268200" cy="6959600"/>
          </a:xfrm>
          <a:prstGeom prst="rect">
            <a:avLst/>
          </a:prstGeom>
          <a:gradFill rotWithShape="1">
            <a:gsLst>
              <a:gs pos="52000">
                <a:srgbClr val="FFFFFF">
                  <a:alpha val="100000"/>
                  <a:lumMod val="98000"/>
                </a:srgbClr>
              </a:gs>
              <a:gs pos="100000">
                <a:schemeClr val="bg1">
                  <a:alpha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任意多边形: 形状 101"/>
          <p:cNvSpPr/>
          <p:nvPr userDrawn="1"/>
        </p:nvSpPr>
        <p:spPr>
          <a:xfrm rot="2676034">
            <a:off x="-1681418" y="5021332"/>
            <a:ext cx="3362838" cy="3410056"/>
          </a:xfrm>
          <a:custGeom>
            <a:avLst/>
            <a:gdLst>
              <a:gd name="connsiteX0" fmla="*/ 0 w 3362838"/>
              <a:gd name="connsiteY0" fmla="*/ 0 h 3410056"/>
              <a:gd name="connsiteX1" fmla="*/ 3362838 w 3362838"/>
              <a:gd name="connsiteY1" fmla="*/ 3410056 h 3410056"/>
              <a:gd name="connsiteX2" fmla="*/ 3362837 w 3362838"/>
              <a:gd name="connsiteY2" fmla="*/ 3410056 h 3410056"/>
              <a:gd name="connsiteX3" fmla="*/ 0 w 3362838"/>
              <a:gd name="connsiteY3" fmla="*/ 1 h 3410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2838" h="3410056">
                <a:moveTo>
                  <a:pt x="0" y="0"/>
                </a:moveTo>
                <a:lnTo>
                  <a:pt x="3362838" y="3410056"/>
                </a:lnTo>
                <a:lnTo>
                  <a:pt x="3362837" y="3410056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2A900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3302000" y="635000"/>
            <a:ext cx="5588000" cy="5588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556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p>
            <a:pPr algn="ctr"/>
            <a:endParaRPr lang="zh-CN" altLang="en-US" dirty="0"/>
          </a:p>
        </p:txBody>
      </p:sp>
      <p:pic>
        <p:nvPicPr>
          <p:cNvPr id="18" name="图片 17" descr="logo (1)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45430" y="1626870"/>
            <a:ext cx="1501140" cy="14693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/>
        </p:nvPicPr>
        <p:blipFill>
          <a:blip r:embed="rId4"/>
          <a:srcRect t="10947" b="11789"/>
          <a:stretch>
            <a:fillRect/>
          </a:stretch>
        </p:blipFill>
        <p:spPr>
          <a:xfrm>
            <a:off x="1571625" y="-104775"/>
            <a:ext cx="9048750" cy="69913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20220304143908副本"/>
          <p:cNvPicPr>
            <a:picLocks noChangeAspect="1"/>
          </p:cNvPicPr>
          <p:nvPr userDrawn="1"/>
        </p:nvPicPr>
        <p:blipFill>
          <a:blip r:embed="rId2"/>
          <a:srcRect b="47339"/>
          <a:stretch>
            <a:fillRect/>
          </a:stretch>
        </p:blipFill>
        <p:spPr>
          <a:xfrm>
            <a:off x="0" y="3622675"/>
            <a:ext cx="12192000" cy="3235325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-101600"/>
            <a:ext cx="12268200" cy="6959600"/>
          </a:xfrm>
          <a:prstGeom prst="rect">
            <a:avLst/>
          </a:prstGeom>
          <a:gradFill rotWithShape="1">
            <a:gsLst>
              <a:gs pos="52000">
                <a:srgbClr val="FFFFFF">
                  <a:alpha val="100000"/>
                  <a:lumMod val="98000"/>
                </a:srgbClr>
              </a:gs>
              <a:gs pos="100000">
                <a:schemeClr val="bg1">
                  <a:alpha val="7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1" name="任意多边形: 形状 101"/>
          <p:cNvSpPr/>
          <p:nvPr userDrawn="1"/>
        </p:nvSpPr>
        <p:spPr>
          <a:xfrm rot="2676034">
            <a:off x="-1681418" y="5021332"/>
            <a:ext cx="3362838" cy="3410056"/>
          </a:xfrm>
          <a:custGeom>
            <a:avLst/>
            <a:gdLst>
              <a:gd name="connsiteX0" fmla="*/ 0 w 3362838"/>
              <a:gd name="connsiteY0" fmla="*/ 0 h 3410056"/>
              <a:gd name="connsiteX1" fmla="*/ 3362838 w 3362838"/>
              <a:gd name="connsiteY1" fmla="*/ 3410056 h 3410056"/>
              <a:gd name="connsiteX2" fmla="*/ 3362837 w 3362838"/>
              <a:gd name="connsiteY2" fmla="*/ 3410056 h 3410056"/>
              <a:gd name="connsiteX3" fmla="*/ 0 w 3362838"/>
              <a:gd name="connsiteY3" fmla="*/ 1 h 3410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2838" h="3410056">
                <a:moveTo>
                  <a:pt x="0" y="0"/>
                </a:moveTo>
                <a:lnTo>
                  <a:pt x="3362838" y="3410056"/>
                </a:lnTo>
                <a:lnTo>
                  <a:pt x="3362837" y="3410056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2A900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9" name="组合 8"/>
          <p:cNvGrpSpPr/>
          <p:nvPr userDrawn="1"/>
        </p:nvGrpSpPr>
        <p:grpSpPr>
          <a:xfrm>
            <a:off x="528706" y="867990"/>
            <a:ext cx="11158794" cy="0"/>
            <a:chOff x="528706" y="867990"/>
            <a:chExt cx="11158794" cy="0"/>
          </a:xfrm>
        </p:grpSpPr>
        <p:cxnSp>
          <p:nvCxnSpPr>
            <p:cNvPr id="80" name="直接连接符 79"/>
            <p:cNvCxnSpPr/>
            <p:nvPr/>
          </p:nvCxnSpPr>
          <p:spPr>
            <a:xfrm>
              <a:off x="528706" y="867990"/>
              <a:ext cx="11158794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接连接符 80"/>
            <p:cNvCxnSpPr/>
            <p:nvPr/>
          </p:nvCxnSpPr>
          <p:spPr>
            <a:xfrm>
              <a:off x="528706" y="867990"/>
              <a:ext cx="589713" cy="0"/>
            </a:xfrm>
            <a:prstGeom prst="line">
              <a:avLst/>
            </a:prstGeom>
            <a:ln w="38100">
              <a:solidFill>
                <a:srgbClr val="2257A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图片 9" descr="C:\Users\Administrator\Desktop\图片2.png图片2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8847455" y="208915"/>
            <a:ext cx="3216275" cy="51879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534150"/>
            <a:ext cx="12192000" cy="323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6534150"/>
            <a:ext cx="12192000" cy="3238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svg"/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标题 47"/>
          <p:cNvSpPr txBox="1"/>
          <p:nvPr/>
        </p:nvSpPr>
        <p:spPr>
          <a:xfrm>
            <a:off x="2520950" y="4102735"/>
            <a:ext cx="7214235" cy="101473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zh-CN" altLang="en-US" sz="4400" kern="1200" spc="100" dirty="0">
                <a:solidFill>
                  <a:schemeClr val="accent1"/>
                </a:solidFill>
                <a:latin typeface="方正大标宋简体" panose="02000000000000000000" pitchFamily="2" charset="-122"/>
                <a:ea typeface="方正大标宋简体" panose="02000000000000000000" pitchFamily="2" charset="-122"/>
                <a:cs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100" normalizeH="0" baseline="0" noProof="0" dirty="0" smtClean="0">
                <a:ln>
                  <a:noFill/>
                </a:ln>
                <a:solidFill>
                  <a:srgbClr val="2257A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大医二院</a:t>
            </a:r>
            <a:r>
              <a:rPr kumimoji="0" lang="en-US" altLang="zh-CN" sz="6000" b="1" i="0" u="none" strike="noStrike" kern="1200" cap="none" spc="100" normalizeH="0" baseline="0" noProof="0" dirty="0" smtClean="0">
                <a:ln>
                  <a:noFill/>
                </a:ln>
                <a:solidFill>
                  <a:srgbClr val="2257A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PPT</a:t>
            </a:r>
            <a:r>
              <a:rPr kumimoji="0" sz="6000" b="1" i="0" u="none" strike="noStrike" kern="1200" cap="none" spc="100" normalizeH="0" baseline="0" noProof="0" dirty="0" smtClean="0">
                <a:ln>
                  <a:noFill/>
                </a:ln>
                <a:solidFill>
                  <a:srgbClr val="2257A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模板</a:t>
            </a:r>
            <a:endParaRPr kumimoji="0" sz="6000" b="1" i="0" u="none" strike="noStrike" kern="1200" cap="none" spc="100" normalizeH="0" baseline="0" noProof="0" dirty="0" smtClean="0">
              <a:ln>
                <a:noFill/>
              </a:ln>
              <a:solidFill>
                <a:srgbClr val="2257A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cxnSp>
        <p:nvCxnSpPr>
          <p:cNvPr id="108" name="直接连接符 107"/>
          <p:cNvCxnSpPr/>
          <p:nvPr/>
        </p:nvCxnSpPr>
        <p:spPr>
          <a:xfrm>
            <a:off x="2108835" y="5360035"/>
            <a:ext cx="7974965" cy="0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50000"/>
                <a:lumOff val="50000"/>
              </a:srgbClr>
            </a:solidFill>
            <a:prstDash val="solid"/>
            <a:miter lim="800000"/>
          </a:ln>
          <a:effectLst/>
        </p:spPr>
      </p:cxnSp>
      <p:sp>
        <p:nvSpPr>
          <p:cNvPr id="51" name="矩形 50"/>
          <p:cNvSpPr/>
          <p:nvPr/>
        </p:nvSpPr>
        <p:spPr>
          <a:xfrm>
            <a:off x="4270375" y="5722620"/>
            <a:ext cx="148209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smtClean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</a:t>
            </a:r>
            <a:r>
              <a:rPr lang="en-US" altLang="zh-CN" sz="1600" b="1" smtClean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1600" b="1" smtClean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室：</a:t>
            </a:r>
            <a:r>
              <a:rPr lang="en-US" altLang="zh-CN" sz="1600" b="1" smtClean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</a:t>
            </a:r>
            <a:endParaRPr lang="en-US" altLang="zh-CN" sz="1600" b="1" dirty="0" smtClean="0">
              <a:solidFill>
                <a:srgbClr val="22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6678295" y="5714365"/>
            <a:ext cx="1482090" cy="337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600" b="1" smtClean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  期：XXXX</a:t>
            </a:r>
            <a:endParaRPr lang="en-US" altLang="zh-CN" sz="1600" b="1" smtClean="0">
              <a:solidFill>
                <a:srgbClr val="2257A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图片 7" descr="333639373138363b343435303832363bb2bfc3c5c1aacfb5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01440" y="5703570"/>
            <a:ext cx="368935" cy="368935"/>
          </a:xfrm>
          <a:prstGeom prst="rect">
            <a:avLst/>
          </a:prstGeom>
        </p:spPr>
      </p:pic>
      <p:pic>
        <p:nvPicPr>
          <p:cNvPr id="9" name="图片 8" descr="333437323832303b333530343932303bc8d5c6da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2530" y="5685155"/>
            <a:ext cx="380365" cy="380365"/>
          </a:xfrm>
          <a:prstGeom prst="rect">
            <a:avLst/>
          </a:prstGeom>
        </p:spPr>
      </p:pic>
      <p:pic>
        <p:nvPicPr>
          <p:cNvPr id="3" name="图片 1" descr="C:\Users\register\Pictures\医院标识\logo-院徽.pnglogo-院徽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356860" y="2561590"/>
            <a:ext cx="1293495" cy="12985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2099945" y="905510"/>
            <a:ext cx="8320405" cy="5055235"/>
            <a:chOff x="3307" y="1426"/>
            <a:chExt cx="13103" cy="7961"/>
          </a:xfrm>
        </p:grpSpPr>
        <p:sp>
          <p:nvSpPr>
            <p:cNvPr id="2" name="ïŝḻïďè"/>
            <p:cNvSpPr txBox="1"/>
            <p:nvPr userDrawn="1"/>
          </p:nvSpPr>
          <p:spPr>
            <a:xfrm>
              <a:off x="3463" y="5790"/>
              <a:ext cx="4006" cy="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5000"/>
                </a:lnSpc>
              </a:pPr>
              <a:r>
                <a:rPr lang="en-US" altLang="zh-CN" sz="280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CONTENTS</a:t>
              </a:r>
              <a:endPara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" name="直接连接符 4"/>
            <p:cNvCxnSpPr/>
            <p:nvPr userDrawn="1"/>
          </p:nvCxnSpPr>
          <p:spPr>
            <a:xfrm>
              <a:off x="3385" y="3631"/>
              <a:ext cx="4104" cy="0"/>
            </a:xfrm>
            <a:prstGeom prst="line">
              <a:avLst/>
            </a:prstGeom>
            <a:ln w="9525" cap="rnd">
              <a:solidFill>
                <a:srgbClr val="2257AE"/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 userDrawn="1"/>
          </p:nvCxnSpPr>
          <p:spPr>
            <a:xfrm>
              <a:off x="3433" y="6891"/>
              <a:ext cx="4104" cy="0"/>
            </a:xfrm>
            <a:prstGeom prst="line">
              <a:avLst/>
            </a:prstGeom>
            <a:ln w="38100" cap="rnd">
              <a:solidFill>
                <a:srgbClr val="2257AE"/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iŝlídé"/>
            <p:cNvSpPr/>
            <p:nvPr userDrawn="1"/>
          </p:nvSpPr>
          <p:spPr bwMode="auto">
            <a:xfrm>
              <a:off x="10090" y="1494"/>
              <a:ext cx="2480" cy="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2400" b="1" dirty="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Part </a:t>
              </a:r>
              <a:r>
                <a:rPr lang="en-US" altLang="zh-CN" sz="2400" b="1" dirty="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en-US" altLang="zh-CN" sz="2400" b="1" dirty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文本框 8"/>
            <p:cNvSpPr txBox="1"/>
            <p:nvPr userDrawn="1"/>
          </p:nvSpPr>
          <p:spPr>
            <a:xfrm>
              <a:off x="12729" y="1522"/>
              <a:ext cx="2970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输入文本</a:t>
              </a:r>
              <a:endPara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矩形 10"/>
            <p:cNvSpPr/>
            <p:nvPr userDrawn="1"/>
          </p:nvSpPr>
          <p:spPr>
            <a:xfrm>
              <a:off x="9988" y="1426"/>
              <a:ext cx="6422" cy="1073"/>
            </a:xfrm>
            <a:prstGeom prst="rect">
              <a:avLst/>
            </a:prstGeom>
            <a:noFill/>
            <a:ln w="9525">
              <a:solidFill>
                <a:srgbClr val="D9D7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íṡļîḓè"/>
            <p:cNvSpPr/>
            <p:nvPr userDrawn="1"/>
          </p:nvSpPr>
          <p:spPr bwMode="auto">
            <a:xfrm>
              <a:off x="10090" y="3214"/>
              <a:ext cx="2480" cy="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2400" b="1" dirty="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Part </a:t>
              </a:r>
              <a:r>
                <a:rPr lang="en-US" altLang="zh-CN" sz="2400" b="1" dirty="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en-US" altLang="zh-CN" sz="2400" b="1" dirty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文本框 12"/>
            <p:cNvSpPr txBox="1"/>
            <p:nvPr userDrawn="1"/>
          </p:nvSpPr>
          <p:spPr>
            <a:xfrm>
              <a:off x="12729" y="3262"/>
              <a:ext cx="3168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输入文本</a:t>
              </a:r>
              <a:endPara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矩形 13"/>
            <p:cNvSpPr/>
            <p:nvPr userDrawn="1"/>
          </p:nvSpPr>
          <p:spPr>
            <a:xfrm>
              <a:off x="9988" y="3143"/>
              <a:ext cx="6422" cy="1073"/>
            </a:xfrm>
            <a:prstGeom prst="rect">
              <a:avLst/>
            </a:prstGeom>
            <a:noFill/>
            <a:ln w="9525">
              <a:solidFill>
                <a:srgbClr val="D9D7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îṣḻidé"/>
            <p:cNvSpPr/>
            <p:nvPr userDrawn="1"/>
          </p:nvSpPr>
          <p:spPr bwMode="auto">
            <a:xfrm>
              <a:off x="10090" y="4926"/>
              <a:ext cx="2480" cy="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2400" b="1" dirty="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Part </a:t>
              </a:r>
              <a:r>
                <a:rPr lang="en-US" altLang="zh-CN" sz="2400" b="1" dirty="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en-US" altLang="zh-CN" sz="2400" b="1" dirty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矩形 15"/>
            <p:cNvSpPr/>
            <p:nvPr userDrawn="1"/>
          </p:nvSpPr>
          <p:spPr>
            <a:xfrm>
              <a:off x="9988" y="4860"/>
              <a:ext cx="6422" cy="1073"/>
            </a:xfrm>
            <a:prstGeom prst="rect">
              <a:avLst/>
            </a:prstGeom>
            <a:noFill/>
            <a:ln w="9525">
              <a:solidFill>
                <a:srgbClr val="D9D7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ïśḻîḋé"/>
            <p:cNvSpPr/>
            <p:nvPr userDrawn="1"/>
          </p:nvSpPr>
          <p:spPr bwMode="auto">
            <a:xfrm>
              <a:off x="10090" y="6634"/>
              <a:ext cx="2480" cy="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2400" b="1" dirty="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Part </a:t>
              </a:r>
              <a:r>
                <a:rPr lang="en-US" altLang="zh-CN" sz="2400" b="1" dirty="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</a:t>
              </a:r>
              <a:endParaRPr lang="en-US" altLang="zh-CN" sz="2400" b="1" dirty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文本框 17"/>
            <p:cNvSpPr txBox="1"/>
            <p:nvPr userDrawn="1"/>
          </p:nvSpPr>
          <p:spPr>
            <a:xfrm>
              <a:off x="12729" y="6666"/>
              <a:ext cx="3168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输入文本</a:t>
              </a:r>
              <a:endPara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矩形 18"/>
            <p:cNvSpPr/>
            <p:nvPr userDrawn="1"/>
          </p:nvSpPr>
          <p:spPr>
            <a:xfrm>
              <a:off x="9988" y="6577"/>
              <a:ext cx="6422" cy="1073"/>
            </a:xfrm>
            <a:prstGeom prst="rect">
              <a:avLst/>
            </a:prstGeom>
            <a:noFill/>
            <a:ln w="9525">
              <a:solidFill>
                <a:srgbClr val="D9D7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0" name="文本框 19"/>
            <p:cNvSpPr txBox="1"/>
            <p:nvPr userDrawn="1"/>
          </p:nvSpPr>
          <p:spPr>
            <a:xfrm>
              <a:off x="12729" y="4947"/>
              <a:ext cx="3168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输入文本</a:t>
              </a:r>
              <a:endPara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21" name="直接连接符 20"/>
            <p:cNvCxnSpPr/>
            <p:nvPr userDrawn="1"/>
          </p:nvCxnSpPr>
          <p:spPr>
            <a:xfrm>
              <a:off x="9988" y="2484"/>
              <a:ext cx="6422" cy="0"/>
            </a:xfrm>
            <a:prstGeom prst="line">
              <a:avLst/>
            </a:prstGeom>
            <a:ln w="22225" cap="flat">
              <a:solidFill>
                <a:srgbClr val="2257AE"/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 userDrawn="1"/>
          </p:nvCxnSpPr>
          <p:spPr>
            <a:xfrm>
              <a:off x="9988" y="4216"/>
              <a:ext cx="6422" cy="0"/>
            </a:xfrm>
            <a:prstGeom prst="line">
              <a:avLst/>
            </a:prstGeom>
            <a:ln w="22225" cap="flat">
              <a:solidFill>
                <a:srgbClr val="2257AE"/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 userDrawn="1"/>
          </p:nvCxnSpPr>
          <p:spPr>
            <a:xfrm>
              <a:off x="9988" y="5918"/>
              <a:ext cx="6422" cy="0"/>
            </a:xfrm>
            <a:prstGeom prst="line">
              <a:avLst/>
            </a:prstGeom>
            <a:ln w="22225" cap="flat">
              <a:solidFill>
                <a:srgbClr val="2257AE"/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 userDrawn="1"/>
          </p:nvCxnSpPr>
          <p:spPr>
            <a:xfrm>
              <a:off x="9988" y="7650"/>
              <a:ext cx="6422" cy="0"/>
            </a:xfrm>
            <a:prstGeom prst="line">
              <a:avLst/>
            </a:prstGeom>
            <a:ln w="22225" cap="flat">
              <a:solidFill>
                <a:srgbClr val="2257AE"/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ïśḻîḋé"/>
            <p:cNvSpPr/>
            <p:nvPr userDrawn="1"/>
          </p:nvSpPr>
          <p:spPr bwMode="auto">
            <a:xfrm>
              <a:off x="10090" y="8371"/>
              <a:ext cx="2480" cy="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 anchor="ctr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en-US" altLang="zh-CN" sz="2400" b="1" dirty="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Part </a:t>
              </a:r>
              <a:r>
                <a:rPr lang="en-US" altLang="zh-CN" sz="2400" b="1" dirty="0" smtClean="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05</a:t>
              </a:r>
              <a:endParaRPr lang="en-US" altLang="zh-CN" sz="2400" b="1" dirty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文本框 25"/>
            <p:cNvSpPr txBox="1"/>
            <p:nvPr userDrawn="1"/>
          </p:nvSpPr>
          <p:spPr>
            <a:xfrm>
              <a:off x="12729" y="8402"/>
              <a:ext cx="3168" cy="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5000"/>
                </a:lnSpc>
              </a:pPr>
              <a:r>
                <a:rPr lang="zh-CN" alt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输入文本</a:t>
              </a:r>
              <a:endParaRPr lang="zh-CN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矩形 26"/>
            <p:cNvSpPr/>
            <p:nvPr userDrawn="1"/>
          </p:nvSpPr>
          <p:spPr>
            <a:xfrm>
              <a:off x="9988" y="8313"/>
              <a:ext cx="6422" cy="1073"/>
            </a:xfrm>
            <a:prstGeom prst="rect">
              <a:avLst/>
            </a:prstGeom>
            <a:noFill/>
            <a:ln w="9525">
              <a:solidFill>
                <a:srgbClr val="D9D7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28" name="直接连接符 27"/>
            <p:cNvCxnSpPr/>
            <p:nvPr userDrawn="1"/>
          </p:nvCxnSpPr>
          <p:spPr>
            <a:xfrm>
              <a:off x="9988" y="9387"/>
              <a:ext cx="6422" cy="0"/>
            </a:xfrm>
            <a:prstGeom prst="line">
              <a:avLst/>
            </a:prstGeom>
            <a:ln w="22225" cap="flat">
              <a:solidFill>
                <a:srgbClr val="2257AE"/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矩形 28"/>
            <p:cNvSpPr/>
            <p:nvPr userDrawn="1"/>
          </p:nvSpPr>
          <p:spPr>
            <a:xfrm>
              <a:off x="3307" y="3522"/>
              <a:ext cx="4214" cy="23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dist">
                <a:lnSpc>
                  <a:spcPct val="125000"/>
                </a:lnSpc>
              </a:pPr>
              <a:r>
                <a:rPr lang="zh-CN" altLang="en-US" sz="800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目录</a:t>
              </a:r>
              <a:endParaRPr lang="zh-CN" altLang="en-US" sz="8000" dirty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 userDrawn="1"/>
        </p:nvGrpSpPr>
        <p:grpSpPr>
          <a:xfrm>
            <a:off x="4930775" y="3289935"/>
            <a:ext cx="2285365" cy="1699260"/>
            <a:chOff x="7765" y="5181"/>
            <a:chExt cx="3599" cy="2676"/>
          </a:xfrm>
        </p:grpSpPr>
        <p:sp>
          <p:nvSpPr>
            <p:cNvPr id="16" name="文本框 15"/>
            <p:cNvSpPr txBox="1"/>
            <p:nvPr userDrawn="1"/>
          </p:nvSpPr>
          <p:spPr>
            <a:xfrm>
              <a:off x="7765" y="5181"/>
              <a:ext cx="3584" cy="1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>
                <a:lnSpc>
                  <a:spcPct val="125000"/>
                </a:lnSpc>
              </a:pPr>
              <a:r>
                <a:rPr lang="zh-CN" altLang="en-US" sz="4000" b="1" dirty="0">
                  <a:solidFill>
                    <a:srgbClr val="2257A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输入标题</a:t>
              </a:r>
              <a:endParaRPr lang="zh-CN" altLang="en-US" sz="4000" b="1" dirty="0">
                <a:solidFill>
                  <a:srgbClr val="2257A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文本框 16"/>
            <p:cNvSpPr txBox="1"/>
            <p:nvPr userDrawn="1"/>
          </p:nvSpPr>
          <p:spPr>
            <a:xfrm>
              <a:off x="7836" y="6841"/>
              <a:ext cx="3528" cy="10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pPr algn="ctr"/>
              <a:r>
                <a:rPr lang="zh-CN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sym typeface="+mn-ea"/>
                </a:rPr>
                <a:t>请在此输入副标题，</a:t>
              </a:r>
              <a:endParaRPr lang="zh-CN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sym typeface="+mn-ea"/>
              </a:endParaRPr>
            </a:p>
            <a:p>
              <a:pPr algn="ctr"/>
              <a:r>
                <a:rPr lang="zh-CN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sym typeface="+mn-ea"/>
                </a:rPr>
                <a:t>如没有可删除</a:t>
              </a:r>
              <a:endParaRPr kumimoji="0" lang="zh-CN" altLang="en-US" b="0" i="0" u="none" strike="noStrike" kern="1200" cap="none" spc="10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ea"/>
                <a:ea typeface="+mj-ea"/>
                <a:cs typeface="+mn-cs"/>
                <a:sym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任意多边形: 形状 101"/>
          <p:cNvSpPr/>
          <p:nvPr/>
        </p:nvSpPr>
        <p:spPr>
          <a:xfrm rot="2676034">
            <a:off x="-1681418" y="5021332"/>
            <a:ext cx="3362838" cy="3410056"/>
          </a:xfrm>
          <a:custGeom>
            <a:avLst/>
            <a:gdLst>
              <a:gd name="connsiteX0" fmla="*/ 0 w 3362838"/>
              <a:gd name="connsiteY0" fmla="*/ 0 h 3410056"/>
              <a:gd name="connsiteX1" fmla="*/ 3362838 w 3362838"/>
              <a:gd name="connsiteY1" fmla="*/ 3410056 h 3410056"/>
              <a:gd name="connsiteX2" fmla="*/ 3362837 w 3362838"/>
              <a:gd name="connsiteY2" fmla="*/ 3410056 h 3410056"/>
              <a:gd name="connsiteX3" fmla="*/ 0 w 3362838"/>
              <a:gd name="connsiteY3" fmla="*/ 1 h 3410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2838" h="3410056">
                <a:moveTo>
                  <a:pt x="0" y="0"/>
                </a:moveTo>
                <a:lnTo>
                  <a:pt x="3362838" y="3410056"/>
                </a:lnTo>
                <a:lnTo>
                  <a:pt x="3362837" y="3410056"/>
                </a:ln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FFFFFF">
                  <a:alpha val="0"/>
                </a:srgbClr>
              </a:gs>
              <a:gs pos="100000">
                <a:srgbClr val="F2A900"/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2" name="文本占位符 43"/>
          <p:cNvSpPr txBox="1"/>
          <p:nvPr/>
        </p:nvSpPr>
        <p:spPr>
          <a:xfrm>
            <a:off x="400050" y="349250"/>
            <a:ext cx="2736215" cy="4781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CN" altLang="en-US" sz="2000" b="1" kern="1200" dirty="0">
                <a:solidFill>
                  <a:schemeClr val="accent2"/>
                </a:solidFill>
                <a:latin typeface="思源宋体 CN Heavy" panose="02020900000000000000" pitchFamily="18" charset="-122"/>
                <a:ea typeface="思源宋体 CN Heavy" panose="02020900000000000000" pitchFamily="18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zh-CN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请输入标题文本</a:t>
            </a: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tags/tag1.xml><?xml version="1.0" encoding="utf-8"?>
<p:tagLst xmlns:p="http://schemas.openxmlformats.org/presentationml/2006/main">
  <p:tag name="PA" val="v5.1.2"/>
</p:tagLst>
</file>

<file path=ppt/tags/tag2.xml><?xml version="1.0" encoding="utf-8"?>
<p:tagLst xmlns:p="http://schemas.openxmlformats.org/presentationml/2006/main">
  <p:tag name="PA" val="v5.1.2"/>
</p:tagLst>
</file>

<file path=ppt/tags/tag3.xml><?xml version="1.0" encoding="utf-8"?>
<p:tagLst xmlns:p="http://schemas.openxmlformats.org/presentationml/2006/main">
  <p:tag name="PA" val="v5.1.2"/>
</p:tagLst>
</file>

<file path=ppt/tags/tag4.xml><?xml version="1.0" encoding="utf-8"?>
<p:tagLst xmlns:p="http://schemas.openxmlformats.org/presentationml/2006/main">
  <p:tag name="KSO_WPP_MARK_KEY" val="b26722c2-0dc7-4988-aec8-06664d50076f"/>
  <p:tag name="COMMONDATA" val="eyJoZGlkIjoiNDNmM2JjNGM5NTg3YmY4MzgzNGNhNjBhMjEyZDk3Y2MifQ=="/>
</p:tagLst>
</file>

<file path=ppt/theme/theme1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>
          <a:noFill/>
        </a:ln>
      </a:spPr>
      <a:bodyPr wrap="square" rtlCol="0">
        <a:spAutoFit/>
      </a:bodyPr>
      <a:lstStyle>
        <a:defPPr algn="just">
          <a:defRPr lang="zh-CN" altLang="en-US" sz="2800" dirty="0" smtClean="0">
            <a:solidFill>
              <a:schemeClr val="tx1">
                <a:lumMod val="85000"/>
                <a:lumOff val="1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</Words>
  <Application>WPS 演示</Application>
  <PresentationFormat>宽屏</PresentationFormat>
  <Paragraphs>37</Paragraphs>
  <Slides>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Arial</vt:lpstr>
      <vt:lpstr>微软雅黑 Light</vt:lpstr>
      <vt:lpstr>华文行楷</vt:lpstr>
      <vt:lpstr>方正大标宋简体</vt:lpstr>
      <vt:lpstr>思源宋体 CN Heavy</vt:lpstr>
      <vt:lpstr>Arial Unicode MS</vt:lpstr>
      <vt:lpstr>Calibri</vt:lpstr>
      <vt:lpstr>等线</vt:lpstr>
      <vt:lpstr>等线 Light</vt:lpstr>
      <vt:lpstr>华文新魏</vt:lpstr>
      <vt:lpstr>3_Office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dldy2</cp:lastModifiedBy>
  <cp:revision>194</cp:revision>
  <dcterms:created xsi:type="dcterms:W3CDTF">2019-06-19T02:08:00Z</dcterms:created>
  <dcterms:modified xsi:type="dcterms:W3CDTF">2026-05-21T01:24:27Z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145C27F8FEDA43B8810849FED9964E27</vt:lpwstr>
  </property>
</Properties>
</file>