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413" r:id="rId3"/>
    <p:sldId id="414" r:id="rId5"/>
    <p:sldId id="411" r:id="rId6"/>
    <p:sldId id="416" r:id="rId7"/>
    <p:sldId id="522" r:id="rId8"/>
  </p:sldIdLst>
  <p:sldSz cx="12192000" cy="6858000"/>
  <p:notesSz cx="6858000" cy="9144000"/>
  <p:embeddedFontLst>
    <p:embeddedFont>
      <p:font typeface="Century Gothic" panose="020B0502020202020204"/>
      <p:regular r:id="rId13"/>
      <p:bold r:id="rId14"/>
      <p:italic r:id="rId15"/>
      <p:boldItalic r:id="rId16"/>
    </p:embeddedFont>
    <p:embeddedFont>
      <p:font typeface="微软雅黑" panose="020B0503020204020204" pitchFamily="34" charset="-122"/>
      <p:regular r:id="rId17"/>
    </p:embeddedFont>
    <p:embeddedFont>
      <p:font typeface="Calibri" panose="020F0502020204030204"/>
      <p:regular r:id="rId18"/>
      <p:bold r:id="rId19"/>
      <p:italic r:id="rId20"/>
      <p:boldItalic r:id="rId21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严 迪青" initials="严" lastIdx="1" clrIdx="0"/>
  <p:cmAuthor id="3" name="xw" initials="x" lastIdx="2" clrIdx="2"/>
  <p:cmAuthor id="4" name="Ren, Katniss PH/CN" initials="R" lastIdx="24" clrIdx="3"/>
  <p:cmAuthor id="5" name="sun ice" initials="si" lastIdx="1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95F0"/>
    <a:srgbClr val="0071D1"/>
    <a:srgbClr val="FFFFFF"/>
    <a:srgbClr val="0070C0"/>
    <a:srgbClr val="C4DCF1"/>
    <a:srgbClr val="4B8FD8"/>
    <a:srgbClr val="B8D3F0"/>
    <a:srgbClr val="930D14"/>
    <a:srgbClr val="0465C5"/>
    <a:srgbClr val="0074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5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font" Target="fonts/font9.fntdata"/><Relationship Id="rId20" Type="http://schemas.openxmlformats.org/officeDocument/2006/relationships/font" Target="fonts/font8.fntdata"/><Relationship Id="rId2" Type="http://schemas.openxmlformats.org/officeDocument/2006/relationships/theme" Target="theme/theme1.xml"/><Relationship Id="rId19" Type="http://schemas.openxmlformats.org/officeDocument/2006/relationships/font" Target="fonts/font7.fntdata"/><Relationship Id="rId18" Type="http://schemas.openxmlformats.org/officeDocument/2006/relationships/font" Target="fonts/font6.fntdata"/><Relationship Id="rId17" Type="http://schemas.openxmlformats.org/officeDocument/2006/relationships/font" Target="fonts/font5.fntdata"/><Relationship Id="rId16" Type="http://schemas.openxmlformats.org/officeDocument/2006/relationships/font" Target="fonts/font4.fntdata"/><Relationship Id="rId15" Type="http://schemas.openxmlformats.org/officeDocument/2006/relationships/font" Target="fonts/font3.fntdata"/><Relationship Id="rId14" Type="http://schemas.openxmlformats.org/officeDocument/2006/relationships/font" Target="fonts/font2.fntdata"/><Relationship Id="rId13" Type="http://schemas.openxmlformats.org/officeDocument/2006/relationships/font" Target="fonts/font1.fntdata"/><Relationship Id="rId12" Type="http://schemas.openxmlformats.org/officeDocument/2006/relationships/commentAuthors" Target="commentAuthors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3251E66-646D-4C43-BD9F-C0C9D751F3A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3251E66-646D-4C43-BD9F-C0C9D751F3A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17B5967-26AE-4AF9-A556-FDC9F19BDF1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17B5967-26AE-4AF9-A556-FDC9F19BDF1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任意多边形: 形状 22"/>
          <p:cNvSpPr/>
          <p:nvPr/>
        </p:nvSpPr>
        <p:spPr>
          <a:xfrm>
            <a:off x="-5254" y="1236273"/>
            <a:ext cx="5730791" cy="4384836"/>
          </a:xfrm>
          <a:custGeom>
            <a:avLst/>
            <a:gdLst>
              <a:gd name="connsiteX0" fmla="*/ 0 w 5730791"/>
              <a:gd name="connsiteY0" fmla="*/ 0 h 4384836"/>
              <a:gd name="connsiteX1" fmla="*/ 5730791 w 5730791"/>
              <a:gd name="connsiteY1" fmla="*/ 0 h 4384836"/>
              <a:gd name="connsiteX2" fmla="*/ 4147252 w 5730791"/>
              <a:gd name="connsiteY2" fmla="*/ 4384836 h 4384836"/>
              <a:gd name="connsiteX3" fmla="*/ 0 w 5730791"/>
              <a:gd name="connsiteY3" fmla="*/ 4384836 h 4384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30791" h="4384836">
                <a:moveTo>
                  <a:pt x="0" y="0"/>
                </a:moveTo>
                <a:lnTo>
                  <a:pt x="5730791" y="0"/>
                </a:lnTo>
                <a:lnTo>
                  <a:pt x="4147252" y="4384836"/>
                </a:lnTo>
                <a:lnTo>
                  <a:pt x="0" y="4384836"/>
                </a:lnTo>
                <a:close/>
              </a:path>
            </a:pathLst>
          </a:custGeom>
          <a:blipFill dpi="0" rotWithShape="1">
            <a:blip r:embed="rId1"/>
            <a:srcRect/>
            <a:stretch>
              <a:fillRect l="-27562" t="-28877" r="-51942" b="-27526"/>
            </a:stretch>
          </a:blip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cs typeface="+mn-ea"/>
              <a:sym typeface="+mn-lt"/>
            </a:endParaRPr>
          </a:p>
        </p:txBody>
      </p:sp>
      <p:sp>
        <p:nvSpPr>
          <p:cNvPr id="24" name="任意多边形: 形状 23"/>
          <p:cNvSpPr/>
          <p:nvPr/>
        </p:nvSpPr>
        <p:spPr>
          <a:xfrm>
            <a:off x="4019799" y="0"/>
            <a:ext cx="3212413" cy="3156929"/>
          </a:xfrm>
          <a:custGeom>
            <a:avLst/>
            <a:gdLst>
              <a:gd name="connsiteX0" fmla="*/ 622778 w 1754786"/>
              <a:gd name="connsiteY0" fmla="*/ 0 h 1724479"/>
              <a:gd name="connsiteX1" fmla="*/ 1754786 w 1754786"/>
              <a:gd name="connsiteY1" fmla="*/ 0 h 1724479"/>
              <a:gd name="connsiteX2" fmla="*/ 1132008 w 1754786"/>
              <a:gd name="connsiteY2" fmla="*/ 1724479 h 1724479"/>
              <a:gd name="connsiteX3" fmla="*/ 0 w 1754786"/>
              <a:gd name="connsiteY3" fmla="*/ 1724479 h 1724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54786" h="1724479">
                <a:moveTo>
                  <a:pt x="622778" y="0"/>
                </a:moveTo>
                <a:lnTo>
                  <a:pt x="1754786" y="0"/>
                </a:lnTo>
                <a:lnTo>
                  <a:pt x="1132008" y="1724479"/>
                </a:lnTo>
                <a:lnTo>
                  <a:pt x="0" y="1724479"/>
                </a:lnTo>
                <a:close/>
              </a:path>
            </a:pathLst>
          </a:custGeom>
          <a:solidFill>
            <a:srgbClr val="0071D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cs typeface="+mn-ea"/>
              <a:sym typeface="+mn-lt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6233824" y="2679837"/>
            <a:ext cx="5481501" cy="110680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fontAlgn="auto">
              <a:spcBef>
                <a:spcPts val="0"/>
              </a:spcBef>
              <a:spcAft>
                <a:spcPts val="0"/>
              </a:spcAft>
              <a:defRPr sz="1600" b="1" spc="300">
                <a:latin typeface="Century Gothic" panose="020B0502020202020204" pitchFamily="34" charset="0"/>
                <a:ea typeface="微软雅黑" panose="020B0503020204020204" pitchFamily="34" charset="-122"/>
                <a:cs typeface="Segoe UI Light" panose="020B05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600" b="1" i="0" u="none" strike="noStrike" kern="1200" cap="none" spc="300" normalizeH="0" baseline="0" noProof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cs typeface="+mn-ea"/>
                <a:sym typeface="+mn-lt"/>
              </a:rPr>
              <a:t>输入文本题目</a:t>
            </a:r>
            <a:endParaRPr kumimoji="0" lang="zh-CN" altLang="en-US" sz="6600" b="1" i="0" u="none" strike="noStrike" kern="1200" cap="none" spc="300" normalizeH="0" baseline="0" noProof="0" dirty="0"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6777721" y="4452009"/>
            <a:ext cx="4218904" cy="392520"/>
            <a:chOff x="10329" y="7685"/>
            <a:chExt cx="6644" cy="618"/>
          </a:xfrm>
        </p:grpSpPr>
        <p:grpSp>
          <p:nvGrpSpPr>
            <p:cNvPr id="28" name="组合 27"/>
            <p:cNvGrpSpPr/>
            <p:nvPr/>
          </p:nvGrpSpPr>
          <p:grpSpPr>
            <a:xfrm>
              <a:off x="10329" y="7686"/>
              <a:ext cx="2824" cy="617"/>
              <a:chOff x="6862458" y="-1283132"/>
              <a:chExt cx="1793414" cy="391885"/>
            </a:xfrm>
          </p:grpSpPr>
          <p:sp>
            <p:nvSpPr>
              <p:cNvPr id="29" name="矩形 28"/>
              <p:cNvSpPr/>
              <p:nvPr/>
            </p:nvSpPr>
            <p:spPr>
              <a:xfrm>
                <a:off x="6862458" y="-1283132"/>
                <a:ext cx="1793414" cy="391885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/>
                  <a:cs typeface="+mn-ea"/>
                  <a:sym typeface="+mn-lt"/>
                </a:endParaRPr>
              </a:p>
            </p:txBody>
          </p:sp>
          <p:sp>
            <p:nvSpPr>
              <p:cNvPr id="30" name="文本框 29"/>
              <p:cNvSpPr txBox="1"/>
              <p:nvPr/>
            </p:nvSpPr>
            <p:spPr>
              <a:xfrm>
                <a:off x="7072567" y="-1241078"/>
                <a:ext cx="1373198" cy="3067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>
                <a:defPPr>
                  <a:defRPr lang="en-US"/>
                </a:defPPr>
                <a:lvl1pPr algn="dist">
                  <a:defRPr sz="1600">
                    <a:solidFill>
                      <a:schemeClr val="bg1"/>
                    </a:solidFill>
                  </a:defRPr>
                </a:lvl1pPr>
              </a:lstStyle>
              <a:p>
                <a:pPr marL="0" marR="0" lvl="0" indent="0" algn="di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+mn-lt"/>
                  </a:rPr>
                  <a:t>汇报：</a:t>
                </a:r>
                <a:r>
                  <a:rPr kumimoji="0" lang="en-US" altLang="zh-CN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+mn-lt"/>
                  </a:rPr>
                  <a:t>XXX</a:t>
                </a:r>
                <a:endPara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lt"/>
                </a:endParaRPr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14148" y="7685"/>
              <a:ext cx="2824" cy="617"/>
              <a:chOff x="9015005" y="-1283132"/>
              <a:chExt cx="1793414" cy="391885"/>
            </a:xfrm>
            <a:solidFill>
              <a:srgbClr val="4B8FD8"/>
            </a:solidFill>
          </p:grpSpPr>
          <p:sp>
            <p:nvSpPr>
              <p:cNvPr id="32" name="矩形 31"/>
              <p:cNvSpPr/>
              <p:nvPr/>
            </p:nvSpPr>
            <p:spPr>
              <a:xfrm>
                <a:off x="9015005" y="-1283132"/>
                <a:ext cx="1793414" cy="391885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/>
                  <a:cs typeface="+mn-ea"/>
                  <a:sym typeface="+mn-lt"/>
                </a:endParaRPr>
              </a:p>
            </p:txBody>
          </p:sp>
          <p:sp>
            <p:nvSpPr>
              <p:cNvPr id="33" name="文本框 32"/>
              <p:cNvSpPr txBox="1"/>
              <p:nvPr/>
            </p:nvSpPr>
            <p:spPr>
              <a:xfrm>
                <a:off x="9224727" y="-1241078"/>
                <a:ext cx="1373198" cy="3067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marL="0" marR="0" lvl="0" indent="0" algn="di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+mn-lt"/>
                  </a:rPr>
                  <a:t>时间：</a:t>
                </a:r>
                <a:r>
                  <a:rPr kumimoji="0" lang="en-US" altLang="zh-CN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+mn-lt"/>
                  </a:rPr>
                  <a:t>XXXX</a:t>
                </a:r>
                <a:endPara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lt"/>
                </a:endParaRPr>
              </a:p>
            </p:txBody>
          </p:sp>
        </p:grpSp>
      </p:grpSp>
      <p:sp>
        <p:nvSpPr>
          <p:cNvPr id="2" name="任意多边形: 形状 23"/>
          <p:cNvSpPr/>
          <p:nvPr/>
        </p:nvSpPr>
        <p:spPr>
          <a:xfrm>
            <a:off x="-5080" y="4800600"/>
            <a:ext cx="2627630" cy="2057400"/>
          </a:xfrm>
          <a:custGeom>
            <a:avLst/>
            <a:gdLst>
              <a:gd name="connsiteX0" fmla="*/ 622778 w 1754786"/>
              <a:gd name="connsiteY0" fmla="*/ 0 h 1724479"/>
              <a:gd name="connsiteX1" fmla="*/ 1754786 w 1754786"/>
              <a:gd name="connsiteY1" fmla="*/ 0 h 1724479"/>
              <a:gd name="connsiteX2" fmla="*/ 1132008 w 1754786"/>
              <a:gd name="connsiteY2" fmla="*/ 1724479 h 1724479"/>
              <a:gd name="connsiteX3" fmla="*/ 0 w 1754786"/>
              <a:gd name="connsiteY3" fmla="*/ 1724479 h 1724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54786" h="1724479">
                <a:moveTo>
                  <a:pt x="622778" y="0"/>
                </a:moveTo>
                <a:lnTo>
                  <a:pt x="1754786" y="0"/>
                </a:lnTo>
                <a:lnTo>
                  <a:pt x="1132008" y="1724479"/>
                </a:lnTo>
                <a:lnTo>
                  <a:pt x="0" y="1724479"/>
                </a:lnTo>
                <a:close/>
              </a:path>
            </a:pathLst>
          </a:custGeom>
          <a:solidFill>
            <a:srgbClr val="2895F0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cs typeface="+mn-ea"/>
              <a:sym typeface="+mn-lt"/>
            </a:endParaRPr>
          </a:p>
        </p:txBody>
      </p:sp>
      <p:pic>
        <p:nvPicPr>
          <p:cNvPr id="3" name="图片 2" descr="logo (2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40" y="292100"/>
            <a:ext cx="4322445" cy="645795"/>
          </a:xfrm>
          <a:prstGeom prst="rect">
            <a:avLst/>
          </a:prstGeom>
        </p:spPr>
      </p:pic>
      <p:pic>
        <p:nvPicPr>
          <p:cNvPr id="157703" name="图片 1" descr="镂空精神徽章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9165" y="5622290"/>
            <a:ext cx="934085" cy="9340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图片 7" descr="logo (1)"/>
          <p:cNvPicPr/>
          <p:nvPr/>
        </p:nvPicPr>
        <p:blipFill>
          <a:blip r:embed="rId4"/>
          <a:stretch>
            <a:fillRect/>
          </a:stretch>
        </p:blipFill>
        <p:spPr>
          <a:xfrm>
            <a:off x="10036175" y="5621655"/>
            <a:ext cx="1034415" cy="9607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/>
      </p:par>
    </p:tnLst>
    <p:bldLst>
      <p:bldP spid="23" grpId="0" bldLvl="0" animBg="1"/>
      <p:bldP spid="24" grpId="0" bldLvl="0" animBg="1"/>
      <p:bldP spid="2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30"/>
          <p:cNvGrpSpPr/>
          <p:nvPr/>
        </p:nvGrpSpPr>
        <p:grpSpPr>
          <a:xfrm>
            <a:off x="470874" y="1252870"/>
            <a:ext cx="4603751" cy="4389967"/>
            <a:chOff x="1039093" y="743787"/>
            <a:chExt cx="3452813" cy="3292475"/>
          </a:xfrm>
        </p:grpSpPr>
        <p:sp>
          <p:nvSpPr>
            <p:cNvPr id="32" name="Freeform 52"/>
            <p:cNvSpPr/>
            <p:nvPr/>
          </p:nvSpPr>
          <p:spPr bwMode="auto">
            <a:xfrm>
              <a:off x="1039093" y="1567699"/>
              <a:ext cx="1646238" cy="1646238"/>
            </a:xfrm>
            <a:custGeom>
              <a:avLst/>
              <a:gdLst>
                <a:gd name="T0" fmla="*/ 1037 w 1037"/>
                <a:gd name="T1" fmla="*/ 519 h 1037"/>
                <a:gd name="T2" fmla="*/ 518 w 1037"/>
                <a:gd name="T3" fmla="*/ 1037 h 1037"/>
                <a:gd name="T4" fmla="*/ 0 w 1037"/>
                <a:gd name="T5" fmla="*/ 519 h 1037"/>
                <a:gd name="T6" fmla="*/ 518 w 1037"/>
                <a:gd name="T7" fmla="*/ 0 h 1037"/>
                <a:gd name="T8" fmla="*/ 1037 w 1037"/>
                <a:gd name="T9" fmla="*/ 519 h 10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7" h="1037">
                  <a:moveTo>
                    <a:pt x="1037" y="519"/>
                  </a:moveTo>
                  <a:lnTo>
                    <a:pt x="518" y="1037"/>
                  </a:lnTo>
                  <a:lnTo>
                    <a:pt x="0" y="519"/>
                  </a:lnTo>
                  <a:lnTo>
                    <a:pt x="518" y="0"/>
                  </a:lnTo>
                  <a:lnTo>
                    <a:pt x="1037" y="519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895F0"/>
                </a:gs>
                <a:gs pos="77000">
                  <a:srgbClr val="0071D1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900" b="0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rgbClr val="0A5DC2"/>
                    </a:gs>
                    <a:gs pos="100000">
                      <a:srgbClr val="023B80"/>
                    </a:gs>
                  </a:gsLst>
                  <a:lin ang="5400000" scaled="1"/>
                </a:gradFill>
                <a:effectLst/>
                <a:uLnTx/>
                <a:uFillTx/>
                <a:latin typeface="Century Gothic" panose="020B0502020202020204"/>
                <a:cs typeface="+mn-ea"/>
                <a:sym typeface="+mn-lt"/>
              </a:endParaRPr>
            </a:p>
          </p:txBody>
        </p:sp>
        <p:sp>
          <p:nvSpPr>
            <p:cNvPr id="33" name="Freeform 54"/>
            <p:cNvSpPr/>
            <p:nvPr/>
          </p:nvSpPr>
          <p:spPr bwMode="auto">
            <a:xfrm>
              <a:off x="1861418" y="743787"/>
              <a:ext cx="1646238" cy="1646238"/>
            </a:xfrm>
            <a:custGeom>
              <a:avLst/>
              <a:gdLst>
                <a:gd name="T0" fmla="*/ 1037 w 1037"/>
                <a:gd name="T1" fmla="*/ 519 h 1037"/>
                <a:gd name="T2" fmla="*/ 519 w 1037"/>
                <a:gd name="T3" fmla="*/ 1037 h 1037"/>
                <a:gd name="T4" fmla="*/ 0 w 1037"/>
                <a:gd name="T5" fmla="*/ 519 h 1037"/>
                <a:gd name="T6" fmla="*/ 519 w 1037"/>
                <a:gd name="T7" fmla="*/ 0 h 1037"/>
                <a:gd name="T8" fmla="*/ 1037 w 1037"/>
                <a:gd name="T9" fmla="*/ 519 h 10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7" h="1037">
                  <a:moveTo>
                    <a:pt x="1037" y="519"/>
                  </a:moveTo>
                  <a:lnTo>
                    <a:pt x="519" y="1037"/>
                  </a:lnTo>
                  <a:lnTo>
                    <a:pt x="0" y="519"/>
                  </a:lnTo>
                  <a:lnTo>
                    <a:pt x="519" y="0"/>
                  </a:lnTo>
                  <a:lnTo>
                    <a:pt x="1037" y="519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895F0"/>
                </a:gs>
                <a:gs pos="77000">
                  <a:srgbClr val="0071D1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900" b="0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rgbClr val="0A5DC2"/>
                    </a:gs>
                    <a:gs pos="100000">
                      <a:srgbClr val="023B80"/>
                    </a:gs>
                  </a:gsLst>
                  <a:lin ang="5400000" scaled="1"/>
                </a:gradFill>
                <a:effectLst/>
                <a:uLnTx/>
                <a:uFillTx/>
                <a:latin typeface="Century Gothic" panose="020B0502020202020204"/>
                <a:cs typeface="+mn-ea"/>
                <a:sym typeface="+mn-lt"/>
              </a:endParaRPr>
            </a:p>
          </p:txBody>
        </p:sp>
        <p:sp>
          <p:nvSpPr>
            <p:cNvPr id="34" name="Freeform 58"/>
            <p:cNvSpPr/>
            <p:nvPr/>
          </p:nvSpPr>
          <p:spPr bwMode="auto">
            <a:xfrm>
              <a:off x="1861418" y="2391612"/>
              <a:ext cx="1646238" cy="1644650"/>
            </a:xfrm>
            <a:custGeom>
              <a:avLst/>
              <a:gdLst>
                <a:gd name="T0" fmla="*/ 1037 w 1037"/>
                <a:gd name="T1" fmla="*/ 518 h 1036"/>
                <a:gd name="T2" fmla="*/ 519 w 1037"/>
                <a:gd name="T3" fmla="*/ 1036 h 1036"/>
                <a:gd name="T4" fmla="*/ 0 w 1037"/>
                <a:gd name="T5" fmla="*/ 518 h 1036"/>
                <a:gd name="T6" fmla="*/ 519 w 1037"/>
                <a:gd name="T7" fmla="*/ 0 h 1036"/>
                <a:gd name="T8" fmla="*/ 1037 w 1037"/>
                <a:gd name="T9" fmla="*/ 518 h 1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7" h="1036">
                  <a:moveTo>
                    <a:pt x="1037" y="518"/>
                  </a:moveTo>
                  <a:lnTo>
                    <a:pt x="519" y="1036"/>
                  </a:lnTo>
                  <a:lnTo>
                    <a:pt x="0" y="518"/>
                  </a:lnTo>
                  <a:lnTo>
                    <a:pt x="519" y="0"/>
                  </a:lnTo>
                  <a:lnTo>
                    <a:pt x="1037" y="51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895F0"/>
                </a:gs>
                <a:gs pos="77000">
                  <a:srgbClr val="0071D1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900" b="0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rgbClr val="0A5DC2"/>
                    </a:gs>
                    <a:gs pos="100000">
                      <a:srgbClr val="023B80"/>
                    </a:gs>
                  </a:gsLst>
                  <a:lin ang="5400000" scaled="1"/>
                </a:gradFill>
                <a:effectLst/>
                <a:uLnTx/>
                <a:uFillTx/>
                <a:latin typeface="Century Gothic" panose="020B0502020202020204"/>
                <a:cs typeface="+mn-ea"/>
                <a:sym typeface="+mn-lt"/>
              </a:endParaRPr>
            </a:p>
          </p:txBody>
        </p:sp>
        <p:sp>
          <p:nvSpPr>
            <p:cNvPr id="35" name="Freeform 73"/>
            <p:cNvSpPr/>
            <p:nvPr/>
          </p:nvSpPr>
          <p:spPr bwMode="auto">
            <a:xfrm>
              <a:off x="1475656" y="1183524"/>
              <a:ext cx="2413000" cy="2414588"/>
            </a:xfrm>
            <a:custGeom>
              <a:avLst/>
              <a:gdLst>
                <a:gd name="T0" fmla="*/ 1520 w 1520"/>
                <a:gd name="T1" fmla="*/ 761 h 1521"/>
                <a:gd name="T2" fmla="*/ 760 w 1520"/>
                <a:gd name="T3" fmla="*/ 1521 h 1521"/>
                <a:gd name="T4" fmla="*/ 0 w 1520"/>
                <a:gd name="T5" fmla="*/ 761 h 1521"/>
                <a:gd name="T6" fmla="*/ 760 w 1520"/>
                <a:gd name="T7" fmla="*/ 0 h 1521"/>
                <a:gd name="T8" fmla="*/ 1520 w 1520"/>
                <a:gd name="T9" fmla="*/ 761 h 1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0" h="1521">
                  <a:moveTo>
                    <a:pt x="1520" y="761"/>
                  </a:moveTo>
                  <a:lnTo>
                    <a:pt x="760" y="1521"/>
                  </a:lnTo>
                  <a:lnTo>
                    <a:pt x="0" y="761"/>
                  </a:lnTo>
                  <a:lnTo>
                    <a:pt x="760" y="0"/>
                  </a:lnTo>
                  <a:lnTo>
                    <a:pt x="1520" y="7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rgbClr val="0A5DC2"/>
                    </a:gs>
                    <a:gs pos="100000">
                      <a:srgbClr val="023B80"/>
                    </a:gs>
                  </a:gsLst>
                  <a:lin ang="5400000" scaled="1"/>
                </a:gradFill>
                <a:effectLst/>
                <a:uLnTx/>
                <a:uFillTx/>
                <a:latin typeface="Century Gothic" panose="020B0502020202020204"/>
                <a:cs typeface="+mn-ea"/>
                <a:sym typeface="+mn-lt"/>
              </a:endParaRPr>
            </a:p>
          </p:txBody>
        </p:sp>
        <p:sp>
          <p:nvSpPr>
            <p:cNvPr id="36" name="Freeform 74"/>
            <p:cNvSpPr/>
            <p:nvPr/>
          </p:nvSpPr>
          <p:spPr bwMode="auto">
            <a:xfrm>
              <a:off x="3461618" y="2472574"/>
              <a:ext cx="1030288" cy="1028700"/>
            </a:xfrm>
            <a:custGeom>
              <a:avLst/>
              <a:gdLst>
                <a:gd name="T0" fmla="*/ 649 w 649"/>
                <a:gd name="T1" fmla="*/ 324 h 648"/>
                <a:gd name="T2" fmla="*/ 325 w 649"/>
                <a:gd name="T3" fmla="*/ 648 h 648"/>
                <a:gd name="T4" fmla="*/ 0 w 649"/>
                <a:gd name="T5" fmla="*/ 324 h 648"/>
                <a:gd name="T6" fmla="*/ 325 w 649"/>
                <a:gd name="T7" fmla="*/ 0 h 648"/>
                <a:gd name="T8" fmla="*/ 649 w 649"/>
                <a:gd name="T9" fmla="*/ 324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9" h="648">
                  <a:moveTo>
                    <a:pt x="649" y="324"/>
                  </a:moveTo>
                  <a:lnTo>
                    <a:pt x="325" y="648"/>
                  </a:lnTo>
                  <a:lnTo>
                    <a:pt x="0" y="324"/>
                  </a:lnTo>
                  <a:lnTo>
                    <a:pt x="325" y="0"/>
                  </a:lnTo>
                  <a:lnTo>
                    <a:pt x="649" y="324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895F0"/>
                </a:gs>
                <a:gs pos="77000">
                  <a:srgbClr val="0071D1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900" b="0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rgbClr val="0A5DC2"/>
                    </a:gs>
                    <a:gs pos="100000">
                      <a:srgbClr val="023B80"/>
                    </a:gs>
                  </a:gsLst>
                  <a:lin ang="5400000" scaled="1"/>
                </a:gradFill>
                <a:effectLst/>
                <a:uLnTx/>
                <a:uFillTx/>
                <a:latin typeface="Century Gothic" panose="020B0502020202020204"/>
                <a:cs typeface="+mn-ea"/>
                <a:sym typeface="+mn-lt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1788544" y="2908449"/>
            <a:ext cx="1800200" cy="1179706"/>
            <a:chOff x="3923511" y="777876"/>
            <a:chExt cx="1350150" cy="884780"/>
          </a:xfrm>
        </p:grpSpPr>
        <p:sp>
          <p:nvSpPr>
            <p:cNvPr id="38" name="TextBox 7"/>
            <p:cNvSpPr txBox="1"/>
            <p:nvPr/>
          </p:nvSpPr>
          <p:spPr>
            <a:xfrm>
              <a:off x="3923511" y="1278093"/>
              <a:ext cx="1350150" cy="384563"/>
            </a:xfrm>
            <a:prstGeom prst="rect">
              <a:avLst/>
            </a:prstGeom>
            <a:noFill/>
          </p:spPr>
          <p:txBody>
            <a:bodyPr wrap="square" lIns="0" tIns="0" rIns="0" bIns="0" anchor="b" anchorCtr="0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entury Gothic" panose="020B0502020202020204"/>
                  <a:cs typeface="+mn-ea"/>
                  <a:sym typeface="+mn-lt"/>
                </a:rPr>
                <a:t>Contents</a:t>
              </a:r>
              <a:endPara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anose="020B0502020202020204"/>
                <a:cs typeface="+mn-ea"/>
                <a:sym typeface="+mn-lt"/>
              </a:endParaRPr>
            </a:p>
          </p:txBody>
        </p:sp>
        <p:sp>
          <p:nvSpPr>
            <p:cNvPr id="39" name="Rectangle 9"/>
            <p:cNvSpPr/>
            <p:nvPr/>
          </p:nvSpPr>
          <p:spPr>
            <a:xfrm>
              <a:off x="3923511" y="777876"/>
              <a:ext cx="1350150" cy="692498"/>
            </a:xfrm>
            <a:prstGeom prst="rect">
              <a:avLst/>
            </a:prstGeom>
          </p:spPr>
          <p:txBody>
            <a:bodyPr wrap="square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48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0A5DC2"/>
                      </a:gs>
                      <a:gs pos="100000">
                        <a:srgbClr val="023B80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目录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0A5DC2"/>
                    </a:gs>
                    <a:gs pos="100000">
                      <a:srgbClr val="023B80"/>
                    </a:gs>
                  </a:gsLst>
                  <a:lin ang="5400000" scaled="1"/>
                </a:gra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40" name="流程图: 离页连接符 39"/>
          <p:cNvSpPr/>
          <p:nvPr/>
        </p:nvSpPr>
        <p:spPr>
          <a:xfrm>
            <a:off x="6159843" y="1650559"/>
            <a:ext cx="769482" cy="720156"/>
          </a:xfrm>
          <a:prstGeom prst="flowChartOffpageConnector">
            <a:avLst/>
          </a:prstGeom>
          <a:gradFill>
            <a:gsLst>
              <a:gs pos="0">
                <a:srgbClr val="2895F0"/>
              </a:gs>
              <a:gs pos="100000">
                <a:srgbClr val="023B80"/>
              </a:gs>
            </a:gsLst>
            <a:lin ang="5400000" scaled="1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cs typeface="+mn-ea"/>
                <a:sym typeface="+mn-lt"/>
              </a:rPr>
              <a:t>1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cs typeface="+mn-ea"/>
              <a:sym typeface="+mn-lt"/>
            </a:endParaRPr>
          </a:p>
        </p:txBody>
      </p:sp>
      <p:sp>
        <p:nvSpPr>
          <p:cNvPr id="41" name="流程图: 离页连接符 40"/>
          <p:cNvSpPr/>
          <p:nvPr/>
        </p:nvSpPr>
        <p:spPr>
          <a:xfrm>
            <a:off x="6159843" y="2666559"/>
            <a:ext cx="769482" cy="720156"/>
          </a:xfrm>
          <a:prstGeom prst="flowChartOffpageConnector">
            <a:avLst/>
          </a:prstGeom>
          <a:gradFill>
            <a:gsLst>
              <a:gs pos="0">
                <a:srgbClr val="2895F0"/>
              </a:gs>
              <a:gs pos="100000">
                <a:srgbClr val="023B80"/>
              </a:gs>
            </a:gsLst>
            <a:lin ang="5400000" scaled="1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cs typeface="+mn-ea"/>
                <a:sym typeface="+mn-lt"/>
              </a:rPr>
              <a:t>2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cs typeface="+mn-ea"/>
              <a:sym typeface="+mn-lt"/>
            </a:endParaRPr>
          </a:p>
        </p:txBody>
      </p:sp>
      <p:sp>
        <p:nvSpPr>
          <p:cNvPr id="42" name="流程图: 离页连接符 41"/>
          <p:cNvSpPr/>
          <p:nvPr/>
        </p:nvSpPr>
        <p:spPr>
          <a:xfrm>
            <a:off x="6159843" y="3682559"/>
            <a:ext cx="769482" cy="720156"/>
          </a:xfrm>
          <a:prstGeom prst="flowChartOffpageConnector">
            <a:avLst/>
          </a:prstGeom>
          <a:gradFill>
            <a:gsLst>
              <a:gs pos="0">
                <a:srgbClr val="2895F0"/>
              </a:gs>
              <a:gs pos="100000">
                <a:srgbClr val="023B80"/>
              </a:gs>
            </a:gsLst>
            <a:lin ang="5400000" scaled="1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cs typeface="+mn-ea"/>
                <a:sym typeface="+mn-lt"/>
              </a:rPr>
              <a:t>3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cs typeface="+mn-ea"/>
              <a:sym typeface="+mn-lt"/>
            </a:endParaRPr>
          </a:p>
        </p:txBody>
      </p:sp>
      <p:sp>
        <p:nvSpPr>
          <p:cNvPr id="43" name="流程图: 离页连接符 42"/>
          <p:cNvSpPr/>
          <p:nvPr/>
        </p:nvSpPr>
        <p:spPr>
          <a:xfrm>
            <a:off x="6159843" y="4698559"/>
            <a:ext cx="769482" cy="720156"/>
          </a:xfrm>
          <a:prstGeom prst="flowChartOffpageConnector">
            <a:avLst/>
          </a:prstGeom>
          <a:gradFill>
            <a:gsLst>
              <a:gs pos="0">
                <a:srgbClr val="2895F0"/>
              </a:gs>
              <a:gs pos="100000">
                <a:srgbClr val="023B80"/>
              </a:gs>
            </a:gsLst>
            <a:lin ang="5400000" scaled="1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cs typeface="+mn-ea"/>
                <a:sym typeface="+mn-lt"/>
              </a:rPr>
              <a:t>4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cs typeface="+mn-ea"/>
              <a:sym typeface="+mn-lt"/>
            </a:endParaRPr>
          </a:p>
        </p:txBody>
      </p:sp>
      <p:cxnSp>
        <p:nvCxnSpPr>
          <p:cNvPr id="44" name="直接连接符 43"/>
          <p:cNvCxnSpPr/>
          <p:nvPr/>
        </p:nvCxnSpPr>
        <p:spPr>
          <a:xfrm>
            <a:off x="7069025" y="2231013"/>
            <a:ext cx="4229100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连接符 44"/>
          <p:cNvCxnSpPr/>
          <p:nvPr/>
        </p:nvCxnSpPr>
        <p:spPr>
          <a:xfrm>
            <a:off x="7069025" y="3247013"/>
            <a:ext cx="4229100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接连接符 45"/>
          <p:cNvCxnSpPr/>
          <p:nvPr/>
        </p:nvCxnSpPr>
        <p:spPr>
          <a:xfrm>
            <a:off x="7069025" y="5279012"/>
            <a:ext cx="4229100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连接符 46"/>
          <p:cNvCxnSpPr/>
          <p:nvPr/>
        </p:nvCxnSpPr>
        <p:spPr>
          <a:xfrm>
            <a:off x="7069025" y="4288412"/>
            <a:ext cx="4229100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文本框 51"/>
          <p:cNvSpPr txBox="1"/>
          <p:nvPr/>
        </p:nvSpPr>
        <p:spPr>
          <a:xfrm>
            <a:off x="7449587" y="1624870"/>
            <a:ext cx="2316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0A5DC2"/>
                    </a:gs>
                    <a:gs pos="100000">
                      <a:srgbClr val="023B80"/>
                    </a:gs>
                  </a:gsLst>
                  <a:lin ang="5400000" scaled="1"/>
                </a:gra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输入文本标题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0A5DC2"/>
                  </a:gs>
                  <a:gs pos="100000">
                    <a:srgbClr val="023B80"/>
                  </a:gs>
                </a:gsLst>
                <a:lin ang="5400000" scaled="1"/>
              </a:gra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7449587" y="2653854"/>
            <a:ext cx="2316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800" noProof="0" dirty="0">
                <a:ln>
                  <a:noFill/>
                </a:ln>
                <a:gradFill>
                  <a:gsLst>
                    <a:gs pos="0">
                      <a:srgbClr val="0A5DC2"/>
                    </a:gs>
                    <a:gs pos="100000">
                      <a:srgbClr val="023B80"/>
                    </a:gs>
                  </a:gsLst>
                  <a:lin ang="5400000" scaled="1"/>
                </a:gra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输入文本标题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0A5DC2"/>
                  </a:gs>
                  <a:gs pos="100000">
                    <a:srgbClr val="023B80"/>
                  </a:gs>
                </a:gsLst>
                <a:lin ang="5400000" scaled="1"/>
              </a:gra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7449587" y="3669856"/>
            <a:ext cx="2316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800" noProof="0" dirty="0">
                <a:ln>
                  <a:noFill/>
                </a:ln>
                <a:gradFill>
                  <a:gsLst>
                    <a:gs pos="0">
                      <a:srgbClr val="0A5DC2"/>
                    </a:gs>
                    <a:gs pos="100000">
                      <a:srgbClr val="023B80"/>
                    </a:gs>
                  </a:gsLst>
                  <a:lin ang="5400000" scaled="1"/>
                </a:gra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输入文本标题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0A5DC2"/>
                  </a:gs>
                  <a:gs pos="100000">
                    <a:srgbClr val="023B80"/>
                  </a:gs>
                </a:gsLst>
                <a:lin ang="5400000" scaled="1"/>
              </a:gra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7449587" y="4685854"/>
            <a:ext cx="2316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800" noProof="0" dirty="0">
                <a:ln>
                  <a:noFill/>
                </a:ln>
                <a:gradFill>
                  <a:gsLst>
                    <a:gs pos="0">
                      <a:srgbClr val="0A5DC2"/>
                    </a:gs>
                    <a:gs pos="100000">
                      <a:srgbClr val="023B80"/>
                    </a:gs>
                  </a:gsLst>
                  <a:lin ang="5400000" scaled="1"/>
                </a:gra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输入文本标题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0A5DC2"/>
                  </a:gs>
                  <a:gs pos="100000">
                    <a:srgbClr val="023B80"/>
                  </a:gs>
                </a:gsLst>
                <a:lin ang="5400000" scaled="1"/>
              </a:gradFill>
              <a:effectLst/>
              <a:uLnTx/>
              <a:uFillTx/>
              <a:latin typeface="Century Gothic" panose="020B0502020202020204"/>
              <a:cs typeface="+mn-ea"/>
              <a:sym typeface="+mn-lt"/>
            </a:endParaRPr>
          </a:p>
        </p:txBody>
      </p:sp>
      <p:pic>
        <p:nvPicPr>
          <p:cNvPr id="2" name="图片 1" descr="C:/Users/Administrator/AppData/Local/Temp/picturecompress_20220308153031/output_1.pngoutput_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55380" y="123825"/>
            <a:ext cx="3436620" cy="5130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/>
      </p:par>
    </p:tnLst>
    <p:bldLst>
      <p:bldP spid="40" grpId="0" bldLvl="0" animBg="1"/>
      <p:bldP spid="41" grpId="0" bldLvl="0" animBg="1"/>
      <p:bldP spid="42" grpId="0" bldLvl="0" animBg="1"/>
      <p:bldP spid="43" grpId="0" bldLvl="0" animBg="1"/>
      <p:bldP spid="52" grpId="0"/>
      <p:bldP spid="53" grpId="0"/>
      <p:bldP spid="54" grpId="0"/>
      <p:bldP spid="5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矩形 4"/>
          <p:cNvSpPr/>
          <p:nvPr/>
        </p:nvSpPr>
        <p:spPr>
          <a:xfrm>
            <a:off x="6921500" y="2625725"/>
            <a:ext cx="4753610" cy="3469005"/>
          </a:xfrm>
          <a:prstGeom prst="rect">
            <a:avLst/>
          </a:prstGeom>
          <a:solidFill>
            <a:srgbClr val="0D4A9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60470" y="711200"/>
            <a:ext cx="43275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Open Sans Extrabold" panose="020B0906030804020204" pitchFamily="34" charset="0"/>
              </a:rPr>
              <a:t>请在此输入标题</a:t>
            </a:r>
            <a:endParaRPr lang="zh-CN" altLang="en-US" sz="2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Open Sans Extrabold" panose="020B0906030804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1020" y="1283335"/>
            <a:ext cx="1110932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539750" algn="l">
              <a:lnSpc>
                <a:spcPct val="150000"/>
              </a:lnSpc>
            </a:pPr>
            <a:r>
              <a:rPr sz="1800" kern="1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此处添加详细文本描述，建议与标题相关并符合整体语言风格，此处添加详细文本描述，建议与标题相关并符合整体语言风格，此处添加详细文本描述</a:t>
            </a:r>
            <a:endParaRPr sz="1800" kern="1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3" name="TextBox 11"/>
          <p:cNvSpPr txBox="1"/>
          <p:nvPr/>
        </p:nvSpPr>
        <p:spPr>
          <a:xfrm>
            <a:off x="7046595" y="3105785"/>
            <a:ext cx="4628515" cy="2168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sz="1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此处添加详细文本描述，建议与标题相关并符合整体语言风格，此处添加详细文本描述，建议与标题相关并符合整体语言风格，此处添加详细文本描述</a:t>
            </a:r>
            <a:endParaRPr sz="1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sz="1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左侧图片可替换</a:t>
            </a:r>
            <a:endParaRPr lang="zh-CN" sz="1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53" name="矩形 52"/>
          <p:cNvSpPr/>
          <p:nvPr/>
        </p:nvSpPr>
        <p:spPr>
          <a:xfrm>
            <a:off x="429260" y="250825"/>
            <a:ext cx="72000" cy="457200"/>
          </a:xfrm>
          <a:prstGeom prst="rect">
            <a:avLst/>
          </a:prstGeom>
          <a:solidFill>
            <a:srgbClr val="C4DC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" name="文本框 4"/>
          <p:cNvSpPr txBox="1"/>
          <p:nvPr/>
        </p:nvSpPr>
        <p:spPr>
          <a:xfrm>
            <a:off x="541020" y="250825"/>
            <a:ext cx="15106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 smtClean="0">
                <a:cs typeface="微软雅黑" panose="020B0503020204020204" pitchFamily="34" charset="-122"/>
              </a:rPr>
              <a:t>文本题目</a:t>
            </a:r>
            <a:endParaRPr lang="zh-CN" altLang="en-US" dirty="0" smtClean="0">
              <a:cs typeface="微软雅黑" panose="020B0503020204020204" pitchFamily="34" charset="-122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-10795" y="255270"/>
            <a:ext cx="361950" cy="4572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 descr="C:/Users/Administrator/AppData/Local/Temp/picturecompress_20220308153031/output_2.jpgoutput_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19455" y="2628265"/>
            <a:ext cx="6202045" cy="3463925"/>
          </a:xfrm>
          <a:prstGeom prst="rect">
            <a:avLst/>
          </a:prstGeom>
        </p:spPr>
      </p:pic>
      <p:pic>
        <p:nvPicPr>
          <p:cNvPr id="6" name="图片 5" descr="C:/Users/Administrator/AppData/Local/Temp/picturecompress_20220308153031/output_3.pngoutput_3"/>
          <p:cNvPicPr/>
          <p:nvPr/>
        </p:nvPicPr>
        <p:blipFill>
          <a:blip r:embed="rId2"/>
          <a:stretch>
            <a:fillRect/>
          </a:stretch>
        </p:blipFill>
        <p:spPr>
          <a:xfrm>
            <a:off x="11238230" y="82550"/>
            <a:ext cx="777600" cy="777600"/>
          </a:xfrm>
          <a:prstGeom prst="rect">
            <a:avLst/>
          </a:prstGeom>
        </p:spPr>
      </p:pic>
      <p:pic>
        <p:nvPicPr>
          <p:cNvPr id="157703" name="图片 1" descr="镂空精神徽章"/>
          <p:cNvPicPr/>
          <p:nvPr/>
        </p:nvPicPr>
        <p:blipFill>
          <a:blip r:embed="rId3"/>
          <a:stretch>
            <a:fillRect/>
          </a:stretch>
        </p:blipFill>
        <p:spPr>
          <a:xfrm>
            <a:off x="10460355" y="82550"/>
            <a:ext cx="777600" cy="777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文本框 6"/>
          <p:cNvSpPr txBox="1"/>
          <p:nvPr/>
        </p:nvSpPr>
        <p:spPr>
          <a:xfrm>
            <a:off x="10184130" y="934085"/>
            <a:ext cx="23101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200" b="1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此处可替换为科徽</a:t>
            </a:r>
            <a:endParaRPr lang="zh-CN" altLang="en-US" sz="1200" b="1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6370320"/>
            <a:ext cx="12192000" cy="487680"/>
          </a:xfrm>
          <a:prstGeom prst="rect">
            <a:avLst/>
          </a:prstGeom>
          <a:gradFill>
            <a:gsLst>
              <a:gs pos="0">
                <a:srgbClr val="0A5DC2"/>
              </a:gs>
              <a:gs pos="100000">
                <a:srgbClr val="023B80"/>
              </a:gs>
            </a:gsLst>
            <a:lin ang="5400000" scaled="1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rtlCol="0" anchor="t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cs typeface="+mn-ea"/>
              <a:sym typeface="+mn-lt"/>
            </a:endParaRPr>
          </a:p>
        </p:txBody>
      </p:sp>
      <p:sp>
        <p:nvSpPr>
          <p:cNvPr id="53" name="矩形 52"/>
          <p:cNvSpPr/>
          <p:nvPr/>
        </p:nvSpPr>
        <p:spPr>
          <a:xfrm>
            <a:off x="429260" y="250825"/>
            <a:ext cx="72000" cy="457200"/>
          </a:xfrm>
          <a:prstGeom prst="rect">
            <a:avLst/>
          </a:prstGeom>
          <a:solidFill>
            <a:srgbClr val="C4DC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" name="文本框 4"/>
          <p:cNvSpPr txBox="1"/>
          <p:nvPr/>
        </p:nvSpPr>
        <p:spPr>
          <a:xfrm>
            <a:off x="541020" y="250825"/>
            <a:ext cx="15106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 smtClean="0">
                <a:cs typeface="微软雅黑" panose="020B0503020204020204" pitchFamily="34" charset="-122"/>
              </a:rPr>
              <a:t>文本题目</a:t>
            </a:r>
            <a:endParaRPr lang="zh-CN" altLang="en-US" dirty="0" smtClean="0">
              <a:cs typeface="微软雅黑" panose="020B0503020204020204" pitchFamily="34" charset="-122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-10795" y="255270"/>
            <a:ext cx="361950" cy="4572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 descr="57d8bef9dbec01b1627c38710b20d8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05875" y="6340475"/>
            <a:ext cx="2996565" cy="5175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矩形 39"/>
          <p:cNvSpPr/>
          <p:nvPr/>
        </p:nvSpPr>
        <p:spPr>
          <a:xfrm>
            <a:off x="0" y="6430010"/>
            <a:ext cx="12192000" cy="427990"/>
          </a:xfrm>
          <a:prstGeom prst="rect">
            <a:avLst/>
          </a:prstGeom>
          <a:gradFill>
            <a:gsLst>
              <a:gs pos="0">
                <a:srgbClr val="0A5DC2"/>
              </a:gs>
              <a:gs pos="100000">
                <a:srgbClr val="023B80"/>
              </a:gs>
            </a:gsLst>
            <a:lin ang="5400000" scaled="1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rtlCol="0" anchor="t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cs typeface="+mn-ea"/>
              <a:sym typeface="+mn-lt"/>
            </a:endParaRPr>
          </a:p>
        </p:txBody>
      </p:sp>
      <p:sp>
        <p:nvSpPr>
          <p:cNvPr id="53" name="矩形 52"/>
          <p:cNvSpPr/>
          <p:nvPr/>
        </p:nvSpPr>
        <p:spPr>
          <a:xfrm>
            <a:off x="429260" y="250825"/>
            <a:ext cx="72000" cy="457200"/>
          </a:xfrm>
          <a:prstGeom prst="rect">
            <a:avLst/>
          </a:prstGeom>
          <a:solidFill>
            <a:srgbClr val="C4DC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" name="文本框 4"/>
          <p:cNvSpPr txBox="1"/>
          <p:nvPr/>
        </p:nvSpPr>
        <p:spPr>
          <a:xfrm>
            <a:off x="541020" y="250825"/>
            <a:ext cx="15106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 smtClean="0">
                <a:cs typeface="微软雅黑" panose="020B0503020204020204" pitchFamily="34" charset="-122"/>
              </a:rPr>
              <a:t>文本题目</a:t>
            </a:r>
            <a:endParaRPr lang="zh-CN" altLang="en-US" dirty="0" smtClean="0">
              <a:cs typeface="微软雅黑" panose="020B0503020204020204" pitchFamily="34" charset="-122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-10795" y="255270"/>
            <a:ext cx="361950" cy="4572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 descr="logo (2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80730" y="255270"/>
            <a:ext cx="3662045" cy="54673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87160"/>
            <a:ext cx="12192000" cy="3422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/>
      </p:par>
    </p:tnLst>
    <p:bldLst>
      <p:bldP spid="40" grpId="0" bldLvl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223</Words>
  <Application>WPS 演示</Application>
  <PresentationFormat>宽屏</PresentationFormat>
  <Paragraphs>41</Paragraphs>
  <Slides>5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20" baseType="lpstr">
      <vt:lpstr>Arial</vt:lpstr>
      <vt:lpstr>宋体</vt:lpstr>
      <vt:lpstr>Wingdings</vt:lpstr>
      <vt:lpstr>Century Gothic</vt:lpstr>
      <vt:lpstr>Century Gothic</vt:lpstr>
      <vt:lpstr>微软雅黑</vt:lpstr>
      <vt:lpstr>Segoe UI Light</vt:lpstr>
      <vt:lpstr>Calibri</vt:lpstr>
      <vt:lpstr>Open Sans Extrabold</vt:lpstr>
      <vt:lpstr>Yu Gothic UI Semibold</vt:lpstr>
      <vt:lpstr>李旭科书法</vt:lpstr>
      <vt:lpstr>Arial Unicode MS</vt:lpstr>
      <vt:lpstr>华文新魏</vt:lpstr>
      <vt:lpstr>Calibri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dldy2</cp:lastModifiedBy>
  <cp:revision>192</cp:revision>
  <dcterms:created xsi:type="dcterms:W3CDTF">2019-06-19T02:08:00Z</dcterms:created>
  <dcterms:modified xsi:type="dcterms:W3CDTF">2026-05-21T01:23:27Z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2052-12.1.0.25225</vt:lpwstr>
  </property>
  <property fmtid="{D5CDD505-2E9C-101B-9397-08002B2CF9AE}" pid="3" name="ICV">
    <vt:lpwstr>2E1869CBB5534E2CBBF66F1805672FFD</vt:lpwstr>
  </property>
</Properties>
</file>