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525" r:id="rId3"/>
    <p:sldId id="514" r:id="rId4"/>
    <p:sldId id="516" r:id="rId5"/>
    <p:sldId id="517" r:id="rId6"/>
  </p:sldIdLst>
  <p:sldSz cx="12192000" cy="6858000"/>
  <p:notesSz cx="6858000" cy="9144000"/>
  <p:embeddedFontLst>
    <p:embeddedFont>
      <p:font typeface="微软雅黑" panose="020B0503020204020204" pitchFamily="34" charset="-122"/>
      <p:regular r:id="rId12"/>
    </p:embeddedFont>
    <p:embeddedFont>
      <p:font typeface="华文行楷" panose="02010800040101010101" charset="-122"/>
      <p:regular r:id="rId13"/>
    </p:embeddedFont>
    <p:embeddedFont>
      <p:font typeface="等线" panose="02010600030101010101" charset="-122"/>
      <p:regular r:id="rId14"/>
    </p:embeddedFont>
    <p:embeddedFont>
      <p:font typeface="Calibri" panose="020F0502020204030204" charset="0"/>
      <p:regular r:id="rId15"/>
      <p:bold r:id="rId16"/>
      <p:italic r:id="rId17"/>
      <p:boldItalic r:id="rId18"/>
    </p:embeddedFont>
    <p:embeddedFont>
      <p:font typeface="等线 Light" panose="02010600030101010101" charset="-122"/>
      <p:regular r:id="rId1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严 迪青" initials="严" lastIdx="1" clrIdx="0"/>
  <p:cmAuthor id="3" name="xw" initials="x" lastIdx="2" clrIdx="2"/>
  <p:cmAuthor id="4" name="Ren, Katniss PH/CN" initials="R" lastIdx="24" clrIdx="3"/>
  <p:cmAuthor id="5" name="sun ice" initials="si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30D14"/>
    <a:srgbClr val="0465C5"/>
    <a:srgbClr val="0074C0"/>
    <a:srgbClr val="0075C1"/>
    <a:srgbClr val="244983"/>
    <a:srgbClr val="2257AE"/>
    <a:srgbClr val="BACDE9"/>
    <a:srgbClr val="E6ECF7"/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2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font" Target="fonts/font8.fntdata"/><Relationship Id="rId18" Type="http://schemas.openxmlformats.org/officeDocument/2006/relationships/font" Target="fonts/font7.fntdata"/><Relationship Id="rId17" Type="http://schemas.openxmlformats.org/officeDocument/2006/relationships/font" Target="fonts/font6.fntdata"/><Relationship Id="rId16" Type="http://schemas.openxmlformats.org/officeDocument/2006/relationships/font" Target="fonts/font5.fntdata"/><Relationship Id="rId15" Type="http://schemas.openxmlformats.org/officeDocument/2006/relationships/font" Target="fonts/font4.fntdata"/><Relationship Id="rId14" Type="http://schemas.openxmlformats.org/officeDocument/2006/relationships/font" Target="fonts/font3.fntdata"/><Relationship Id="rId13" Type="http://schemas.openxmlformats.org/officeDocument/2006/relationships/font" Target="fonts/font2.fntdata"/><Relationship Id="rId12" Type="http://schemas.openxmlformats.org/officeDocument/2006/relationships/font" Target="fonts/font1.fntdata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png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A-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9B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pic>
        <p:nvPicPr>
          <p:cNvPr id="26" name="图片 25" descr="F:\医院ppt模板\20220304143908副本.jpg20220304143908副本"/>
          <p:cNvPicPr>
            <a:picLocks noChangeAspect="1"/>
          </p:cNvPicPr>
          <p:nvPr userDrawn="1"/>
        </p:nvPicPr>
        <p:blipFill rotWithShape="1">
          <a:blip r:embed="rId3"/>
          <a:srcRect t="11845"/>
          <a:stretch>
            <a:fillRect/>
          </a:stretch>
        </p:blipFill>
        <p:spPr>
          <a:xfrm>
            <a:off x="0" y="0"/>
            <a:ext cx="12192000" cy="6044565"/>
          </a:xfrm>
          <a:prstGeom prst="rect">
            <a:avLst/>
          </a:prstGeom>
        </p:spPr>
      </p:pic>
      <p:sp>
        <p:nvSpPr>
          <p:cNvPr id="27" name="PA-矩形 7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2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8" name="PA-矩形 7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B4489">
                  <a:alpha val="36000"/>
                </a:srgbClr>
              </a:gs>
              <a:gs pos="100000">
                <a:srgbClr val="1B4489">
                  <a:alpha val="19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9" name="任意多边形: 形状 101"/>
          <p:cNvSpPr/>
          <p:nvPr userDrawn="1"/>
        </p:nvSpPr>
        <p:spPr>
          <a:xfrm rot="2676034">
            <a:off x="-1681480" y="5021580"/>
            <a:ext cx="3362960" cy="3409950"/>
          </a:xfrm>
          <a:custGeom>
            <a:avLst/>
            <a:gdLst>
              <a:gd name="connsiteX0" fmla="*/ 0 w 3362838"/>
              <a:gd name="connsiteY0" fmla="*/ 0 h 3410056"/>
              <a:gd name="connsiteX1" fmla="*/ 3362838 w 3362838"/>
              <a:gd name="connsiteY1" fmla="*/ 3410056 h 3410056"/>
              <a:gd name="connsiteX2" fmla="*/ 3362837 w 3362838"/>
              <a:gd name="connsiteY2" fmla="*/ 3410056 h 3410056"/>
              <a:gd name="connsiteX3" fmla="*/ 0 w 3362838"/>
              <a:gd name="connsiteY3" fmla="*/ 1 h 34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2838" h="3410056">
                <a:moveTo>
                  <a:pt x="0" y="0"/>
                </a:moveTo>
                <a:lnTo>
                  <a:pt x="3362838" y="3410056"/>
                </a:lnTo>
                <a:lnTo>
                  <a:pt x="3362837" y="3410056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2A900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30" name="任意多边形: 形状 83"/>
          <p:cNvSpPr/>
          <p:nvPr userDrawn="1"/>
        </p:nvSpPr>
        <p:spPr>
          <a:xfrm>
            <a:off x="0" y="3201670"/>
            <a:ext cx="12192000" cy="3656330"/>
          </a:xfrm>
          <a:custGeom>
            <a:avLst/>
            <a:gdLst>
              <a:gd name="connsiteX0" fmla="*/ 6096002 w 12191999"/>
              <a:gd name="connsiteY0" fmla="*/ 0 h 3656014"/>
              <a:gd name="connsiteX1" fmla="*/ 11517301 w 12191999"/>
              <a:gd name="connsiteY1" fmla="*/ 568339 h 3656014"/>
              <a:gd name="connsiteX2" fmla="*/ 12191999 w 12191999"/>
              <a:gd name="connsiteY2" fmla="*/ 741496 h 3656014"/>
              <a:gd name="connsiteX3" fmla="*/ 12191999 w 12191999"/>
              <a:gd name="connsiteY3" fmla="*/ 3656014 h 3656014"/>
              <a:gd name="connsiteX4" fmla="*/ 0 w 12191999"/>
              <a:gd name="connsiteY4" fmla="*/ 3656014 h 3656014"/>
              <a:gd name="connsiteX5" fmla="*/ 0 w 12191999"/>
              <a:gd name="connsiteY5" fmla="*/ 741497 h 3656014"/>
              <a:gd name="connsiteX6" fmla="*/ 674702 w 12191999"/>
              <a:gd name="connsiteY6" fmla="*/ 568339 h 3656014"/>
              <a:gd name="connsiteX7" fmla="*/ 6096002 w 12191999"/>
              <a:gd name="connsiteY7" fmla="*/ 0 h 3656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3656014">
                <a:moveTo>
                  <a:pt x="6096002" y="0"/>
                </a:moveTo>
                <a:cubicBezTo>
                  <a:pt x="8104174" y="0"/>
                  <a:pt x="9969760" y="209519"/>
                  <a:pt x="11517301" y="568339"/>
                </a:cubicBezTo>
                <a:lnTo>
                  <a:pt x="12191999" y="741496"/>
                </a:lnTo>
                <a:lnTo>
                  <a:pt x="12191999" y="3656014"/>
                </a:lnTo>
                <a:lnTo>
                  <a:pt x="0" y="3656014"/>
                </a:lnTo>
                <a:lnTo>
                  <a:pt x="0" y="741497"/>
                </a:lnTo>
                <a:lnTo>
                  <a:pt x="674702" y="568339"/>
                </a:lnTo>
                <a:cubicBezTo>
                  <a:pt x="2222243" y="209519"/>
                  <a:pt x="4087830" y="0"/>
                  <a:pt x="6096002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381000" sx="102000" sy="102000" algn="ctr" rotWithShape="0">
              <a:prstClr val="black">
                <a:alpha val="1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ea"/>
            </a:endParaRPr>
          </a:p>
        </p:txBody>
      </p:sp>
      <p:sp>
        <p:nvSpPr>
          <p:cNvPr id="31" name="任意多边形: 形状 62"/>
          <p:cNvSpPr/>
          <p:nvPr userDrawn="1"/>
        </p:nvSpPr>
        <p:spPr>
          <a:xfrm>
            <a:off x="0" y="2989580"/>
            <a:ext cx="12192000" cy="741680"/>
          </a:xfrm>
          <a:custGeom>
            <a:avLst/>
            <a:gdLst>
              <a:gd name="connsiteX0" fmla="*/ 6096002 w 12191999"/>
              <a:gd name="connsiteY0" fmla="*/ 0 h 3805208"/>
              <a:gd name="connsiteX1" fmla="*/ 11517301 w 12191999"/>
              <a:gd name="connsiteY1" fmla="*/ 568339 h 3805208"/>
              <a:gd name="connsiteX2" fmla="*/ 12191999 w 12191999"/>
              <a:gd name="connsiteY2" fmla="*/ 741496 h 3805208"/>
              <a:gd name="connsiteX3" fmla="*/ 12191999 w 12191999"/>
              <a:gd name="connsiteY3" fmla="*/ 3805208 h 3805208"/>
              <a:gd name="connsiteX4" fmla="*/ 0 w 12191999"/>
              <a:gd name="connsiteY4" fmla="*/ 3805208 h 3805208"/>
              <a:gd name="connsiteX5" fmla="*/ 0 w 12191999"/>
              <a:gd name="connsiteY5" fmla="*/ 741497 h 3805208"/>
              <a:gd name="connsiteX6" fmla="*/ 674702 w 12191999"/>
              <a:gd name="connsiteY6" fmla="*/ 568339 h 3805208"/>
              <a:gd name="connsiteX7" fmla="*/ 6096002 w 12191999"/>
              <a:gd name="connsiteY7" fmla="*/ 0 h 3805208"/>
              <a:gd name="connsiteX0-1" fmla="*/ 12191999 w 12283439"/>
              <a:gd name="connsiteY0-2" fmla="*/ 3805208 h 3896648"/>
              <a:gd name="connsiteX1-3" fmla="*/ 0 w 12283439"/>
              <a:gd name="connsiteY1-4" fmla="*/ 3805208 h 3896648"/>
              <a:gd name="connsiteX2-5" fmla="*/ 0 w 12283439"/>
              <a:gd name="connsiteY2-6" fmla="*/ 741497 h 3896648"/>
              <a:gd name="connsiteX3-7" fmla="*/ 674702 w 12283439"/>
              <a:gd name="connsiteY3-8" fmla="*/ 568339 h 3896648"/>
              <a:gd name="connsiteX4-9" fmla="*/ 6096002 w 12283439"/>
              <a:gd name="connsiteY4-10" fmla="*/ 0 h 3896648"/>
              <a:gd name="connsiteX5-11" fmla="*/ 11517301 w 12283439"/>
              <a:gd name="connsiteY5-12" fmla="*/ 568339 h 3896648"/>
              <a:gd name="connsiteX6-13" fmla="*/ 12191999 w 12283439"/>
              <a:gd name="connsiteY6-14" fmla="*/ 741496 h 3896648"/>
              <a:gd name="connsiteX7-15" fmla="*/ 12283439 w 12283439"/>
              <a:gd name="connsiteY7-16" fmla="*/ 3896648 h 3896648"/>
              <a:gd name="connsiteX0-17" fmla="*/ 12191999 w 12191999"/>
              <a:gd name="connsiteY0-18" fmla="*/ 3805208 h 3805208"/>
              <a:gd name="connsiteX1-19" fmla="*/ 0 w 12191999"/>
              <a:gd name="connsiteY1-20" fmla="*/ 3805208 h 3805208"/>
              <a:gd name="connsiteX2-21" fmla="*/ 0 w 12191999"/>
              <a:gd name="connsiteY2-22" fmla="*/ 741497 h 3805208"/>
              <a:gd name="connsiteX3-23" fmla="*/ 674702 w 12191999"/>
              <a:gd name="connsiteY3-24" fmla="*/ 568339 h 3805208"/>
              <a:gd name="connsiteX4-25" fmla="*/ 6096002 w 12191999"/>
              <a:gd name="connsiteY4-26" fmla="*/ 0 h 3805208"/>
              <a:gd name="connsiteX5-27" fmla="*/ 11517301 w 12191999"/>
              <a:gd name="connsiteY5-28" fmla="*/ 568339 h 3805208"/>
              <a:gd name="connsiteX6-29" fmla="*/ 12191999 w 12191999"/>
              <a:gd name="connsiteY6-30" fmla="*/ 741496 h 3805208"/>
              <a:gd name="connsiteX0-31" fmla="*/ 0 w 12191999"/>
              <a:gd name="connsiteY0-32" fmla="*/ 3805208 h 3805208"/>
              <a:gd name="connsiteX1-33" fmla="*/ 0 w 12191999"/>
              <a:gd name="connsiteY1-34" fmla="*/ 741497 h 3805208"/>
              <a:gd name="connsiteX2-35" fmla="*/ 674702 w 12191999"/>
              <a:gd name="connsiteY2-36" fmla="*/ 568339 h 3805208"/>
              <a:gd name="connsiteX3-37" fmla="*/ 6096002 w 12191999"/>
              <a:gd name="connsiteY3-38" fmla="*/ 0 h 3805208"/>
              <a:gd name="connsiteX4-39" fmla="*/ 11517301 w 12191999"/>
              <a:gd name="connsiteY4-40" fmla="*/ 568339 h 3805208"/>
              <a:gd name="connsiteX5-41" fmla="*/ 12191999 w 12191999"/>
              <a:gd name="connsiteY5-42" fmla="*/ 741496 h 3805208"/>
              <a:gd name="connsiteX0-43" fmla="*/ 0 w 12191999"/>
              <a:gd name="connsiteY0-44" fmla="*/ 741497 h 741497"/>
              <a:gd name="connsiteX1-45" fmla="*/ 674702 w 12191999"/>
              <a:gd name="connsiteY1-46" fmla="*/ 568339 h 741497"/>
              <a:gd name="connsiteX2-47" fmla="*/ 6096002 w 12191999"/>
              <a:gd name="connsiteY2-48" fmla="*/ 0 h 741497"/>
              <a:gd name="connsiteX3-49" fmla="*/ 11517301 w 12191999"/>
              <a:gd name="connsiteY3-50" fmla="*/ 568339 h 741497"/>
              <a:gd name="connsiteX4-51" fmla="*/ 12191999 w 12191999"/>
              <a:gd name="connsiteY4-52" fmla="*/ 741496 h 7414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1999" h="741497">
                <a:moveTo>
                  <a:pt x="0" y="741497"/>
                </a:moveTo>
                <a:lnTo>
                  <a:pt x="674702" y="568339"/>
                </a:lnTo>
                <a:cubicBezTo>
                  <a:pt x="2222243" y="209519"/>
                  <a:pt x="4087830" y="0"/>
                  <a:pt x="6096002" y="0"/>
                </a:cubicBezTo>
                <a:cubicBezTo>
                  <a:pt x="8104174" y="0"/>
                  <a:pt x="9969760" y="209519"/>
                  <a:pt x="11517301" y="568339"/>
                </a:cubicBezTo>
                <a:lnTo>
                  <a:pt x="12191999" y="741496"/>
                </a:lnTo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pic>
        <p:nvPicPr>
          <p:cNvPr id="2" name="图片 1" descr="C:\Users\Administrator\Desktop\图片3 拷贝.png图片3 拷贝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287655" y="189230"/>
            <a:ext cx="3892550" cy="627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0220304143908副本"/>
          <p:cNvPicPr>
            <a:picLocks noChangeAspect="1"/>
          </p:cNvPicPr>
          <p:nvPr userDrawn="1"/>
        </p:nvPicPr>
        <p:blipFill>
          <a:blip r:embed="rId2"/>
          <a:srcRect b="47339"/>
          <a:stretch>
            <a:fillRect/>
          </a:stretch>
        </p:blipFill>
        <p:spPr>
          <a:xfrm>
            <a:off x="0" y="3622675"/>
            <a:ext cx="12192000" cy="3235325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-101600"/>
            <a:ext cx="12268200" cy="6959600"/>
          </a:xfrm>
          <a:prstGeom prst="rect">
            <a:avLst/>
          </a:prstGeom>
          <a:gradFill rotWithShape="1">
            <a:gsLst>
              <a:gs pos="52000">
                <a:srgbClr val="FFFFFF">
                  <a:alpha val="100000"/>
                  <a:lumMod val="98000"/>
                </a:srgbClr>
              </a:gs>
              <a:gs pos="100000">
                <a:schemeClr val="bg1">
                  <a:alpha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1" name="任意多边形: 形状 101"/>
          <p:cNvSpPr/>
          <p:nvPr userDrawn="1"/>
        </p:nvSpPr>
        <p:spPr>
          <a:xfrm rot="2676034">
            <a:off x="-1681418" y="5021332"/>
            <a:ext cx="3362838" cy="3410056"/>
          </a:xfrm>
          <a:custGeom>
            <a:avLst/>
            <a:gdLst>
              <a:gd name="connsiteX0" fmla="*/ 0 w 3362838"/>
              <a:gd name="connsiteY0" fmla="*/ 0 h 3410056"/>
              <a:gd name="connsiteX1" fmla="*/ 3362838 w 3362838"/>
              <a:gd name="connsiteY1" fmla="*/ 3410056 h 3410056"/>
              <a:gd name="connsiteX2" fmla="*/ 3362837 w 3362838"/>
              <a:gd name="connsiteY2" fmla="*/ 3410056 h 3410056"/>
              <a:gd name="connsiteX3" fmla="*/ 0 w 3362838"/>
              <a:gd name="connsiteY3" fmla="*/ 1 h 34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2838" h="3410056">
                <a:moveTo>
                  <a:pt x="0" y="0"/>
                </a:moveTo>
                <a:lnTo>
                  <a:pt x="3362838" y="3410056"/>
                </a:lnTo>
                <a:lnTo>
                  <a:pt x="3362837" y="3410056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2A900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8" name="Freeform 5"/>
          <p:cNvSpPr/>
          <p:nvPr userDrawn="1"/>
        </p:nvSpPr>
        <p:spPr bwMode="auto">
          <a:xfrm>
            <a:off x="886594" y="-2479166"/>
            <a:ext cx="10418813" cy="11816333"/>
          </a:xfrm>
          <a:prstGeom prst="ellipse">
            <a:avLst/>
          </a:prstGeom>
          <a:noFill/>
          <a:ln w="635000">
            <a:gradFill>
              <a:gsLst>
                <a:gs pos="0">
                  <a:schemeClr val="accent1"/>
                </a:gs>
                <a:gs pos="100000">
                  <a:schemeClr val="accent1"/>
                </a:gs>
                <a:gs pos="50000">
                  <a:schemeClr val="bg1">
                    <a:lumMod val="95000"/>
                    <a:alpha val="10000"/>
                  </a:schemeClr>
                </a:gs>
              </a:gsLst>
              <a:lin ang="5400000" scaled="1"/>
            </a:gra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Freeform 5"/>
          <p:cNvSpPr/>
          <p:nvPr userDrawn="1"/>
        </p:nvSpPr>
        <p:spPr bwMode="auto">
          <a:xfrm>
            <a:off x="-763862" y="-4351006"/>
            <a:ext cx="13719726" cy="15560012"/>
          </a:xfrm>
          <a:prstGeom prst="ellipse">
            <a:avLst/>
          </a:prstGeom>
          <a:noFill/>
          <a:ln w="8890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0220304143908副本"/>
          <p:cNvPicPr>
            <a:picLocks noChangeAspect="1"/>
          </p:cNvPicPr>
          <p:nvPr userDrawn="1"/>
        </p:nvPicPr>
        <p:blipFill>
          <a:blip r:embed="rId2"/>
          <a:srcRect b="47339"/>
          <a:stretch>
            <a:fillRect/>
          </a:stretch>
        </p:blipFill>
        <p:spPr>
          <a:xfrm>
            <a:off x="0" y="3622675"/>
            <a:ext cx="12192000" cy="3235325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0" y="-101600"/>
            <a:ext cx="12268200" cy="6959600"/>
          </a:xfrm>
          <a:prstGeom prst="rect">
            <a:avLst/>
          </a:prstGeom>
          <a:gradFill rotWithShape="1">
            <a:gsLst>
              <a:gs pos="52000">
                <a:srgbClr val="FFFFFF">
                  <a:alpha val="100000"/>
                  <a:lumMod val="98000"/>
                </a:srgbClr>
              </a:gs>
              <a:gs pos="100000">
                <a:schemeClr val="bg1">
                  <a:alpha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: 形状 101"/>
          <p:cNvSpPr/>
          <p:nvPr userDrawn="1"/>
        </p:nvSpPr>
        <p:spPr>
          <a:xfrm rot="2676034">
            <a:off x="-1681418" y="5021332"/>
            <a:ext cx="3362838" cy="3410056"/>
          </a:xfrm>
          <a:custGeom>
            <a:avLst/>
            <a:gdLst>
              <a:gd name="connsiteX0" fmla="*/ 0 w 3362838"/>
              <a:gd name="connsiteY0" fmla="*/ 0 h 3410056"/>
              <a:gd name="connsiteX1" fmla="*/ 3362838 w 3362838"/>
              <a:gd name="connsiteY1" fmla="*/ 3410056 h 3410056"/>
              <a:gd name="connsiteX2" fmla="*/ 3362837 w 3362838"/>
              <a:gd name="connsiteY2" fmla="*/ 3410056 h 3410056"/>
              <a:gd name="connsiteX3" fmla="*/ 0 w 3362838"/>
              <a:gd name="connsiteY3" fmla="*/ 1 h 34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2838" h="3410056">
                <a:moveTo>
                  <a:pt x="0" y="0"/>
                </a:moveTo>
                <a:lnTo>
                  <a:pt x="3362838" y="3410056"/>
                </a:lnTo>
                <a:lnTo>
                  <a:pt x="3362837" y="3410056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2A900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3302000" y="635000"/>
            <a:ext cx="5588000" cy="558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dirty="0"/>
          </a:p>
        </p:txBody>
      </p:sp>
      <p:sp>
        <p:nvSpPr>
          <p:cNvPr id="15" name="圆: 空心 4"/>
          <p:cNvSpPr/>
          <p:nvPr userDrawn="1"/>
        </p:nvSpPr>
        <p:spPr>
          <a:xfrm>
            <a:off x="1574800" y="-1092200"/>
            <a:ext cx="9042400" cy="9042400"/>
          </a:xfrm>
          <a:prstGeom prst="donut">
            <a:avLst>
              <a:gd name="adj" fmla="val 6774"/>
            </a:avLst>
          </a:prstGeom>
          <a:gradFill>
            <a:gsLst>
              <a:gs pos="43000">
                <a:srgbClr val="2257AE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 descr="logo (1)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45430" y="1626870"/>
            <a:ext cx="1501140" cy="1469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0220304143908副本"/>
          <p:cNvPicPr>
            <a:picLocks noChangeAspect="1"/>
          </p:cNvPicPr>
          <p:nvPr userDrawn="1"/>
        </p:nvPicPr>
        <p:blipFill>
          <a:blip r:embed="rId2"/>
          <a:srcRect b="47339"/>
          <a:stretch>
            <a:fillRect/>
          </a:stretch>
        </p:blipFill>
        <p:spPr>
          <a:xfrm>
            <a:off x="0" y="3622675"/>
            <a:ext cx="12192000" cy="3235325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101600"/>
            <a:ext cx="12268200" cy="6959600"/>
          </a:xfrm>
          <a:prstGeom prst="rect">
            <a:avLst/>
          </a:prstGeom>
          <a:gradFill rotWithShape="1">
            <a:gsLst>
              <a:gs pos="52000">
                <a:srgbClr val="FFFFFF">
                  <a:alpha val="100000"/>
                  <a:lumMod val="98000"/>
                </a:srgbClr>
              </a:gs>
              <a:gs pos="100000">
                <a:schemeClr val="bg1">
                  <a:alpha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1" name="任意多边形: 形状 101"/>
          <p:cNvSpPr/>
          <p:nvPr userDrawn="1"/>
        </p:nvSpPr>
        <p:spPr>
          <a:xfrm rot="2676034">
            <a:off x="-1681418" y="5021332"/>
            <a:ext cx="3362838" cy="3410056"/>
          </a:xfrm>
          <a:custGeom>
            <a:avLst/>
            <a:gdLst>
              <a:gd name="connsiteX0" fmla="*/ 0 w 3362838"/>
              <a:gd name="connsiteY0" fmla="*/ 0 h 3410056"/>
              <a:gd name="connsiteX1" fmla="*/ 3362838 w 3362838"/>
              <a:gd name="connsiteY1" fmla="*/ 3410056 h 3410056"/>
              <a:gd name="connsiteX2" fmla="*/ 3362837 w 3362838"/>
              <a:gd name="connsiteY2" fmla="*/ 3410056 h 3410056"/>
              <a:gd name="connsiteX3" fmla="*/ 0 w 3362838"/>
              <a:gd name="connsiteY3" fmla="*/ 1 h 34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2838" h="3410056">
                <a:moveTo>
                  <a:pt x="0" y="0"/>
                </a:moveTo>
                <a:lnTo>
                  <a:pt x="3362838" y="3410056"/>
                </a:lnTo>
                <a:lnTo>
                  <a:pt x="3362837" y="3410056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2A900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28706" y="867990"/>
            <a:ext cx="11158794" cy="0"/>
            <a:chOff x="528706" y="867990"/>
            <a:chExt cx="11158794" cy="0"/>
          </a:xfrm>
        </p:grpSpPr>
        <p:cxnSp>
          <p:nvCxnSpPr>
            <p:cNvPr id="80" name="直接连接符 79"/>
            <p:cNvCxnSpPr/>
            <p:nvPr/>
          </p:nvCxnSpPr>
          <p:spPr>
            <a:xfrm>
              <a:off x="528706" y="867990"/>
              <a:ext cx="1115879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528706" y="867990"/>
              <a:ext cx="589713" cy="0"/>
            </a:xfrm>
            <a:prstGeom prst="line">
              <a:avLst/>
            </a:prstGeom>
            <a:ln w="38100">
              <a:solidFill>
                <a:srgbClr val="2257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 descr="C:\Users\Administrator\Desktop\图片2.png图片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8847455" y="208915"/>
            <a:ext cx="3216275" cy="51879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0" y="6520815"/>
            <a:ext cx="121913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建设学科特色鲜明、国内知名的学院型大学附属医院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 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endParaRPr lang="en-US" altLang="zh-CN" sz="160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svg"/><Relationship Id="rId3" Type="http://schemas.openxmlformats.org/officeDocument/2006/relationships/image" Target="../media/image6.png"/><Relationship Id="rId2" Type="http://schemas.openxmlformats.org/officeDocument/2006/relationships/image" Target="../media/image1.sv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标题 47"/>
          <p:cNvSpPr txBox="1"/>
          <p:nvPr/>
        </p:nvSpPr>
        <p:spPr>
          <a:xfrm>
            <a:off x="2520950" y="4102735"/>
            <a:ext cx="7214235" cy="10147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zh-CN" altLang="en-US" sz="4400" kern="1200" spc="100" dirty="0">
                <a:solidFill>
                  <a:schemeClr val="accent1"/>
                </a:solidFill>
                <a:latin typeface="方正大标宋简体" panose="02000000000000000000" pitchFamily="2" charset="-122"/>
                <a:ea typeface="方正大标宋简体" panose="02000000000000000000" pitchFamily="2" charset="-122"/>
                <a:cs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2257A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大医二院</a:t>
            </a:r>
            <a:r>
              <a:rPr kumimoji="0" lang="en-US" altLang="zh-CN" sz="60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2257A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PPT</a:t>
            </a:r>
            <a:r>
              <a:rPr kumimoji="0" sz="60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2257A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模板</a:t>
            </a:r>
            <a:endParaRPr kumimoji="0" sz="6000" b="1" i="0" u="none" strike="noStrike" kern="1200" cap="none" spc="100" normalizeH="0" baseline="0" noProof="0" dirty="0" smtClean="0">
              <a:ln>
                <a:noFill/>
              </a:ln>
              <a:solidFill>
                <a:srgbClr val="2257A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08" name="直接连接符 107"/>
          <p:cNvCxnSpPr/>
          <p:nvPr/>
        </p:nvCxnSpPr>
        <p:spPr>
          <a:xfrm>
            <a:off x="2108835" y="5360035"/>
            <a:ext cx="7974965" cy="0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miter lim="800000"/>
          </a:ln>
          <a:effectLst/>
        </p:spPr>
      </p:cxnSp>
      <p:sp>
        <p:nvSpPr>
          <p:cNvPr id="51" name="矩形 50"/>
          <p:cNvSpPr/>
          <p:nvPr/>
        </p:nvSpPr>
        <p:spPr>
          <a:xfrm>
            <a:off x="4270375" y="5722620"/>
            <a:ext cx="148209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smtClean="0">
                <a:solidFill>
                  <a:srgbClr val="2257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</a:t>
            </a:r>
            <a:r>
              <a:rPr lang="en-US" altLang="zh-CN" sz="1600" b="1" smtClean="0">
                <a:solidFill>
                  <a:srgbClr val="2257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b="1" smtClean="0">
                <a:solidFill>
                  <a:srgbClr val="2257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室：</a:t>
            </a:r>
            <a:r>
              <a:rPr lang="en-US" altLang="zh-CN" sz="1600" b="1" smtClean="0">
                <a:solidFill>
                  <a:srgbClr val="2257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endParaRPr lang="en-US" altLang="zh-CN" sz="1600" b="1" dirty="0" smtClean="0">
              <a:solidFill>
                <a:srgbClr val="2257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678295" y="5714365"/>
            <a:ext cx="148209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smtClean="0">
                <a:solidFill>
                  <a:srgbClr val="2257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  期：XXXX</a:t>
            </a:r>
            <a:endParaRPr lang="en-US" altLang="zh-CN" sz="1600" b="1" smtClean="0">
              <a:solidFill>
                <a:srgbClr val="2257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333639373138363b343435303832363bb2bfc3c5c1aacfb5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901440" y="5703570"/>
            <a:ext cx="368935" cy="368935"/>
          </a:xfrm>
          <a:prstGeom prst="rect">
            <a:avLst/>
          </a:prstGeom>
        </p:spPr>
      </p:pic>
      <p:pic>
        <p:nvPicPr>
          <p:cNvPr id="9" name="图片 8" descr="333437323832303b333530343932303bc8d5c6da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530" y="5685155"/>
            <a:ext cx="380365" cy="380365"/>
          </a:xfrm>
          <a:prstGeom prst="rect">
            <a:avLst/>
          </a:prstGeom>
        </p:spPr>
      </p:pic>
      <p:pic>
        <p:nvPicPr>
          <p:cNvPr id="3" name="图片 1" descr="镂空精神徽章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320" y="2561590"/>
            <a:ext cx="1298575" cy="129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 userDrawn="1"/>
        </p:nvSpPr>
        <p:spPr>
          <a:xfrm>
            <a:off x="4848225" y="2286000"/>
            <a:ext cx="2310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此处可替换为科徽</a:t>
            </a:r>
            <a:endParaRPr lang="zh-CN" altLang="en-US"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2099945" y="905510"/>
            <a:ext cx="8320405" cy="5055235"/>
            <a:chOff x="3307" y="1426"/>
            <a:chExt cx="13103" cy="7961"/>
          </a:xfrm>
        </p:grpSpPr>
        <p:sp>
          <p:nvSpPr>
            <p:cNvPr id="2" name="ïŝḻïďè"/>
            <p:cNvSpPr txBox="1"/>
            <p:nvPr userDrawn="1"/>
          </p:nvSpPr>
          <p:spPr>
            <a:xfrm>
              <a:off x="3463" y="5790"/>
              <a:ext cx="4006" cy="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5000"/>
                </a:lnSpc>
              </a:pPr>
              <a:r>
                <a:rPr lang="en-US" altLang="zh-CN" sz="28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 userDrawn="1"/>
          </p:nvCxnSpPr>
          <p:spPr>
            <a:xfrm>
              <a:off x="3385" y="3631"/>
              <a:ext cx="4104" cy="0"/>
            </a:xfrm>
            <a:prstGeom prst="line">
              <a:avLst/>
            </a:prstGeom>
            <a:ln w="9525" cap="rnd">
              <a:solidFill>
                <a:srgbClr val="2257AE"/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 userDrawn="1"/>
          </p:nvCxnSpPr>
          <p:spPr>
            <a:xfrm>
              <a:off x="3433" y="6891"/>
              <a:ext cx="4104" cy="0"/>
            </a:xfrm>
            <a:prstGeom prst="line">
              <a:avLst/>
            </a:prstGeom>
            <a:ln w="38100" cap="rnd">
              <a:solidFill>
                <a:srgbClr val="2257AE"/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ŝlídé"/>
            <p:cNvSpPr/>
            <p:nvPr userDrawn="1"/>
          </p:nvSpPr>
          <p:spPr bwMode="auto">
            <a:xfrm>
              <a:off x="10090" y="1494"/>
              <a:ext cx="2480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2257A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2400" b="1" dirty="0">
                  <a:solidFill>
                    <a:srgbClr val="2257A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altLang="zh-CN" sz="2400" b="1" dirty="0">
                <a:solidFill>
                  <a:srgbClr val="2257A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 userDrawn="1"/>
          </p:nvSpPr>
          <p:spPr>
            <a:xfrm>
              <a:off x="12729" y="1522"/>
              <a:ext cx="297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输入文本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9988" y="1426"/>
              <a:ext cx="6422" cy="1073"/>
            </a:xfrm>
            <a:prstGeom prst="rect">
              <a:avLst/>
            </a:prstGeom>
            <a:noFill/>
            <a:ln w="9525">
              <a:solidFill>
                <a:srgbClr val="D9D7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íṡļîḓè"/>
            <p:cNvSpPr/>
            <p:nvPr userDrawn="1"/>
          </p:nvSpPr>
          <p:spPr bwMode="auto">
            <a:xfrm>
              <a:off x="10090" y="3214"/>
              <a:ext cx="2480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2257A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2400" b="1" dirty="0">
                  <a:solidFill>
                    <a:srgbClr val="2257A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altLang="zh-CN" sz="2400" b="1" dirty="0">
                <a:solidFill>
                  <a:srgbClr val="2257A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 userDrawn="1"/>
          </p:nvSpPr>
          <p:spPr>
            <a:xfrm>
              <a:off x="12729" y="3262"/>
              <a:ext cx="31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输入文本</a:t>
              </a:r>
              <a:endPara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9988" y="3143"/>
              <a:ext cx="6422" cy="1073"/>
            </a:xfrm>
            <a:prstGeom prst="rect">
              <a:avLst/>
            </a:prstGeom>
            <a:noFill/>
            <a:ln w="9525">
              <a:solidFill>
                <a:srgbClr val="D9D7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îṣḻidé"/>
            <p:cNvSpPr/>
            <p:nvPr userDrawn="1"/>
          </p:nvSpPr>
          <p:spPr bwMode="auto">
            <a:xfrm>
              <a:off x="10090" y="4926"/>
              <a:ext cx="2480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2257A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2400" b="1" dirty="0">
                  <a:solidFill>
                    <a:srgbClr val="2257A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altLang="zh-CN" sz="2400" b="1" dirty="0">
                <a:solidFill>
                  <a:srgbClr val="2257A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9988" y="4860"/>
              <a:ext cx="6422" cy="1073"/>
            </a:xfrm>
            <a:prstGeom prst="rect">
              <a:avLst/>
            </a:prstGeom>
            <a:noFill/>
            <a:ln w="9525">
              <a:solidFill>
                <a:srgbClr val="D9D7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ïśḻîḋé"/>
            <p:cNvSpPr/>
            <p:nvPr userDrawn="1"/>
          </p:nvSpPr>
          <p:spPr bwMode="auto">
            <a:xfrm>
              <a:off x="10090" y="6634"/>
              <a:ext cx="2480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2257A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2400" b="1" dirty="0">
                  <a:solidFill>
                    <a:srgbClr val="2257A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en-US" altLang="zh-CN" sz="2400" b="1" dirty="0">
                <a:solidFill>
                  <a:srgbClr val="2257A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 userDrawn="1"/>
          </p:nvSpPr>
          <p:spPr>
            <a:xfrm>
              <a:off x="12729" y="6666"/>
              <a:ext cx="31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输入文本</a:t>
              </a:r>
              <a:endPara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 userDrawn="1"/>
          </p:nvSpPr>
          <p:spPr>
            <a:xfrm>
              <a:off x="9988" y="6577"/>
              <a:ext cx="6422" cy="1073"/>
            </a:xfrm>
            <a:prstGeom prst="rect">
              <a:avLst/>
            </a:prstGeom>
            <a:noFill/>
            <a:ln w="9525">
              <a:solidFill>
                <a:srgbClr val="D9D7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 userDrawn="1"/>
          </p:nvSpPr>
          <p:spPr>
            <a:xfrm>
              <a:off x="12729" y="4947"/>
              <a:ext cx="31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输入文本</a:t>
              </a:r>
              <a:endPara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1" name="直接连接符 20"/>
            <p:cNvCxnSpPr/>
            <p:nvPr userDrawn="1"/>
          </p:nvCxnSpPr>
          <p:spPr>
            <a:xfrm>
              <a:off x="9988" y="2484"/>
              <a:ext cx="6422" cy="0"/>
            </a:xfrm>
            <a:prstGeom prst="line">
              <a:avLst/>
            </a:prstGeom>
            <a:ln w="22225" cap="flat">
              <a:solidFill>
                <a:srgbClr val="2257AE"/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 userDrawn="1"/>
          </p:nvCxnSpPr>
          <p:spPr>
            <a:xfrm>
              <a:off x="9988" y="4216"/>
              <a:ext cx="6422" cy="0"/>
            </a:xfrm>
            <a:prstGeom prst="line">
              <a:avLst/>
            </a:prstGeom>
            <a:ln w="22225" cap="flat">
              <a:solidFill>
                <a:srgbClr val="2257AE"/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 userDrawn="1"/>
          </p:nvCxnSpPr>
          <p:spPr>
            <a:xfrm>
              <a:off x="9988" y="5918"/>
              <a:ext cx="6422" cy="0"/>
            </a:xfrm>
            <a:prstGeom prst="line">
              <a:avLst/>
            </a:prstGeom>
            <a:ln w="22225" cap="flat">
              <a:solidFill>
                <a:srgbClr val="2257AE"/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>
              <a:off x="9988" y="7650"/>
              <a:ext cx="6422" cy="0"/>
            </a:xfrm>
            <a:prstGeom prst="line">
              <a:avLst/>
            </a:prstGeom>
            <a:ln w="22225" cap="flat">
              <a:solidFill>
                <a:srgbClr val="2257AE"/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ïśḻîḋé"/>
            <p:cNvSpPr/>
            <p:nvPr userDrawn="1"/>
          </p:nvSpPr>
          <p:spPr bwMode="auto">
            <a:xfrm>
              <a:off x="10090" y="8371"/>
              <a:ext cx="2480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2257A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2400" b="1" dirty="0" smtClean="0">
                  <a:solidFill>
                    <a:srgbClr val="2257A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en-US" altLang="zh-CN" sz="2400" b="1" dirty="0">
                <a:solidFill>
                  <a:srgbClr val="2257A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 userDrawn="1"/>
          </p:nvSpPr>
          <p:spPr>
            <a:xfrm>
              <a:off x="12729" y="8402"/>
              <a:ext cx="31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输入文本</a:t>
              </a:r>
              <a:endPara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 userDrawn="1"/>
          </p:nvSpPr>
          <p:spPr>
            <a:xfrm>
              <a:off x="9988" y="8313"/>
              <a:ext cx="6422" cy="1073"/>
            </a:xfrm>
            <a:prstGeom prst="rect">
              <a:avLst/>
            </a:prstGeom>
            <a:noFill/>
            <a:ln w="9525">
              <a:solidFill>
                <a:srgbClr val="D9D7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8" name="直接连接符 27"/>
            <p:cNvCxnSpPr/>
            <p:nvPr userDrawn="1"/>
          </p:nvCxnSpPr>
          <p:spPr>
            <a:xfrm>
              <a:off x="9988" y="9387"/>
              <a:ext cx="6422" cy="0"/>
            </a:xfrm>
            <a:prstGeom prst="line">
              <a:avLst/>
            </a:prstGeom>
            <a:ln w="22225" cap="flat">
              <a:solidFill>
                <a:srgbClr val="2257AE"/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/>
            <p:cNvSpPr/>
            <p:nvPr userDrawn="1"/>
          </p:nvSpPr>
          <p:spPr>
            <a:xfrm>
              <a:off x="3307" y="3522"/>
              <a:ext cx="4214" cy="23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25000"/>
                </a:lnSpc>
              </a:pPr>
              <a:r>
                <a:rPr lang="zh-CN" altLang="en-US" sz="8000">
                  <a:solidFill>
                    <a:srgbClr val="2257A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8000" dirty="0">
                <a:solidFill>
                  <a:srgbClr val="2257A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 userDrawn="1"/>
        </p:nvGrpSpPr>
        <p:grpSpPr>
          <a:xfrm>
            <a:off x="4930775" y="3289935"/>
            <a:ext cx="2285365" cy="1699260"/>
            <a:chOff x="7765" y="5181"/>
            <a:chExt cx="3599" cy="2676"/>
          </a:xfrm>
        </p:grpSpPr>
        <p:sp>
          <p:nvSpPr>
            <p:cNvPr id="16" name="文本框 15"/>
            <p:cNvSpPr txBox="1"/>
            <p:nvPr userDrawn="1"/>
          </p:nvSpPr>
          <p:spPr>
            <a:xfrm>
              <a:off x="7765" y="5181"/>
              <a:ext cx="3584" cy="1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25000"/>
                </a:lnSpc>
              </a:pPr>
              <a:r>
                <a:rPr lang="zh-CN" altLang="en-US" sz="4000" b="1" dirty="0">
                  <a:solidFill>
                    <a:srgbClr val="2257A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4000" b="1" dirty="0">
                <a:solidFill>
                  <a:srgbClr val="2257A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7836" y="6841"/>
              <a:ext cx="352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zh-CN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sym typeface="+mn-ea"/>
                </a:rPr>
                <a:t>请在此输入副标题，</a:t>
              </a:r>
              <a:endParaRPr lang="zh-CN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+mn-ea"/>
              </a:endParaRPr>
            </a:p>
            <a:p>
              <a:pPr algn="ctr"/>
              <a:r>
                <a:rPr lang="zh-CN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sym typeface="+mn-ea"/>
                </a:rPr>
                <a:t>如没有可删除</a:t>
              </a:r>
              <a:endParaRPr kumimoji="0" lang="zh-CN" altLang="en-US" b="0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任意多边形: 形状 101"/>
          <p:cNvSpPr/>
          <p:nvPr/>
        </p:nvSpPr>
        <p:spPr>
          <a:xfrm rot="2676034">
            <a:off x="-1681418" y="5021332"/>
            <a:ext cx="3362838" cy="3410056"/>
          </a:xfrm>
          <a:custGeom>
            <a:avLst/>
            <a:gdLst>
              <a:gd name="connsiteX0" fmla="*/ 0 w 3362838"/>
              <a:gd name="connsiteY0" fmla="*/ 0 h 3410056"/>
              <a:gd name="connsiteX1" fmla="*/ 3362838 w 3362838"/>
              <a:gd name="connsiteY1" fmla="*/ 3410056 h 3410056"/>
              <a:gd name="connsiteX2" fmla="*/ 3362837 w 3362838"/>
              <a:gd name="connsiteY2" fmla="*/ 3410056 h 3410056"/>
              <a:gd name="connsiteX3" fmla="*/ 0 w 3362838"/>
              <a:gd name="connsiteY3" fmla="*/ 1 h 34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2838" h="3410056">
                <a:moveTo>
                  <a:pt x="0" y="0"/>
                </a:moveTo>
                <a:lnTo>
                  <a:pt x="3362838" y="3410056"/>
                </a:lnTo>
                <a:lnTo>
                  <a:pt x="3362837" y="3410056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2A900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2" name="文本占位符 43"/>
          <p:cNvSpPr txBox="1"/>
          <p:nvPr/>
        </p:nvSpPr>
        <p:spPr>
          <a:xfrm>
            <a:off x="400050" y="349250"/>
            <a:ext cx="2736215" cy="4781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b="1" kern="1200" dirty="0">
                <a:solidFill>
                  <a:schemeClr val="accent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请输入标题文本</a:t>
            </a:r>
            <a:endParaRPr lang="zh-CN" altLang="en-US" sz="28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6520815"/>
            <a:ext cx="121913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建设学科特色鲜明、国内知名的学院型大学附属医院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 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endParaRPr lang="en-US" altLang="zh-CN" sz="160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PA" val="v5.1.2"/>
</p:tagLst>
</file>

<file path=ppt/tags/tag2.xml><?xml version="1.0" encoding="utf-8"?>
<p:tagLst xmlns:p="http://schemas.openxmlformats.org/presentationml/2006/main">
  <p:tag name="PA" val="v5.1.2"/>
</p:tagLst>
</file>

<file path=ppt/tags/tag3.xml><?xml version="1.0" encoding="utf-8"?>
<p:tagLst xmlns:p="http://schemas.openxmlformats.org/presentationml/2006/main">
  <p:tag name="PA" val="v5.1.2"/>
</p:tagLst>
</file>

<file path=ppt/theme/theme1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WPS 演示</Application>
  <PresentationFormat>宽屏</PresentationFormat>
  <Paragraphs>41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8" baseType="lpstr">
      <vt:lpstr>Arial</vt:lpstr>
      <vt:lpstr>宋体</vt:lpstr>
      <vt:lpstr>Wingdings</vt:lpstr>
      <vt:lpstr>Arial</vt:lpstr>
      <vt:lpstr>微软雅黑 Light</vt:lpstr>
      <vt:lpstr>微软雅黑</vt:lpstr>
      <vt:lpstr>华文行楷</vt:lpstr>
      <vt:lpstr>方正大标宋简体</vt:lpstr>
      <vt:lpstr>思源宋体 CN Heavy</vt:lpstr>
      <vt:lpstr>Arial Unicode MS</vt:lpstr>
      <vt:lpstr>等线</vt:lpstr>
      <vt:lpstr>Calibri</vt:lpstr>
      <vt:lpstr>等线 Light</vt:lpstr>
      <vt:lpstr>3_Office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liz</cp:lastModifiedBy>
  <cp:revision>189</cp:revision>
  <dcterms:created xsi:type="dcterms:W3CDTF">2019-06-19T02:08:00Z</dcterms:created>
  <dcterms:modified xsi:type="dcterms:W3CDTF">2022-04-29T08:53:34Z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2052-11.1.0.11691</vt:lpwstr>
  </property>
  <property fmtid="{D5CDD505-2E9C-101B-9397-08002B2CF9AE}" pid="3" name="ICV">
    <vt:lpwstr>145C27F8FEDA43B8810849FED9964E27</vt:lpwstr>
  </property>
</Properties>
</file>