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13" r:id="rId3"/>
    <p:sldId id="414" r:id="rId5"/>
    <p:sldId id="411" r:id="rId6"/>
    <p:sldId id="416" r:id="rId7"/>
    <p:sldId id="522" r:id="rId8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</p:embeddedFont>
    <p:embeddedFont>
      <p:font typeface="Calibri" panose="020F0502020204030204"/>
      <p:regular r:id="rId14"/>
      <p:bold r:id="rId15"/>
      <p:italic r:id="rId16"/>
      <p:boldItalic r:id="rId17"/>
    </p:embeddedFont>
    <p:embeddedFont>
      <p:font typeface="李旭科书法" panose="02000603000000000000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严 迪青" initials="严" lastIdx="1" clrIdx="0"/>
  <p:cmAuthor id="3" name="xw" initials="x" lastIdx="2" clrIdx="2"/>
  <p:cmAuthor id="4" name="Ren, Katniss PH/CN" initials="R" lastIdx="24" clrIdx="3"/>
  <p:cmAuthor id="5" name="sun ice" initials="si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95F0"/>
    <a:srgbClr val="0071D1"/>
    <a:srgbClr val="0070C0"/>
    <a:srgbClr val="C4DCF1"/>
    <a:srgbClr val="4B8FD8"/>
    <a:srgbClr val="B8D3F0"/>
    <a:srgbClr val="930D14"/>
    <a:srgbClr val="0465C5"/>
    <a:srgbClr val="007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251E66-646D-4C43-BD9F-C0C9D751F3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251E66-646D-4C43-BD9F-C0C9D751F3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B5967-26AE-4AF9-A556-FDC9F19BDF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B5967-26AE-4AF9-A556-FDC9F19BDF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/>
        </p:nvSpPr>
        <p:spPr>
          <a:xfrm>
            <a:off x="-5254" y="1236273"/>
            <a:ext cx="5730791" cy="4384836"/>
          </a:xfrm>
          <a:custGeom>
            <a:avLst/>
            <a:gdLst>
              <a:gd name="connsiteX0" fmla="*/ 0 w 5730791"/>
              <a:gd name="connsiteY0" fmla="*/ 0 h 4384836"/>
              <a:gd name="connsiteX1" fmla="*/ 5730791 w 5730791"/>
              <a:gd name="connsiteY1" fmla="*/ 0 h 4384836"/>
              <a:gd name="connsiteX2" fmla="*/ 4147252 w 5730791"/>
              <a:gd name="connsiteY2" fmla="*/ 4384836 h 4384836"/>
              <a:gd name="connsiteX3" fmla="*/ 0 w 5730791"/>
              <a:gd name="connsiteY3" fmla="*/ 4384836 h 438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0791" h="4384836">
                <a:moveTo>
                  <a:pt x="0" y="0"/>
                </a:moveTo>
                <a:lnTo>
                  <a:pt x="5730791" y="0"/>
                </a:lnTo>
                <a:lnTo>
                  <a:pt x="4147252" y="4384836"/>
                </a:lnTo>
                <a:lnTo>
                  <a:pt x="0" y="4384836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l="-27562" t="-28877" r="-51942" b="-27526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4019799" y="0"/>
            <a:ext cx="3212413" cy="3156929"/>
          </a:xfrm>
          <a:custGeom>
            <a:avLst/>
            <a:gdLst>
              <a:gd name="connsiteX0" fmla="*/ 622778 w 1754786"/>
              <a:gd name="connsiteY0" fmla="*/ 0 h 1724479"/>
              <a:gd name="connsiteX1" fmla="*/ 1754786 w 1754786"/>
              <a:gd name="connsiteY1" fmla="*/ 0 h 1724479"/>
              <a:gd name="connsiteX2" fmla="*/ 1132008 w 1754786"/>
              <a:gd name="connsiteY2" fmla="*/ 1724479 h 1724479"/>
              <a:gd name="connsiteX3" fmla="*/ 0 w 1754786"/>
              <a:gd name="connsiteY3" fmla="*/ 1724479 h 17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4786" h="1724479">
                <a:moveTo>
                  <a:pt x="622778" y="0"/>
                </a:moveTo>
                <a:lnTo>
                  <a:pt x="1754786" y="0"/>
                </a:lnTo>
                <a:lnTo>
                  <a:pt x="1132008" y="1724479"/>
                </a:lnTo>
                <a:lnTo>
                  <a:pt x="0" y="1724479"/>
                </a:lnTo>
                <a:close/>
              </a:path>
            </a:pathLst>
          </a:custGeom>
          <a:solidFill>
            <a:srgbClr val="0071D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33824" y="2679837"/>
            <a:ext cx="5481501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 spc="300">
                <a:latin typeface="Century Gothic" panose="020B0502020202020204" pitchFamily="34" charset="0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lt"/>
              </a:rPr>
              <a:t>输入文本题目</a:t>
            </a:r>
            <a:endParaRPr kumimoji="0" lang="zh-CN" altLang="en-US" sz="6600" b="1" i="0" u="none" strike="noStrike" kern="1200" cap="none" spc="30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77721" y="4452009"/>
            <a:ext cx="4218904" cy="392520"/>
            <a:chOff x="10329" y="7685"/>
            <a:chExt cx="6644" cy="618"/>
          </a:xfrm>
        </p:grpSpPr>
        <p:grpSp>
          <p:nvGrpSpPr>
            <p:cNvPr id="28" name="组合 27"/>
            <p:cNvGrpSpPr/>
            <p:nvPr/>
          </p:nvGrpSpPr>
          <p:grpSpPr>
            <a:xfrm>
              <a:off x="10329" y="7686"/>
              <a:ext cx="2824" cy="617"/>
              <a:chOff x="6862458" y="-1283132"/>
              <a:chExt cx="1793414" cy="39188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6862458" y="-1283132"/>
                <a:ext cx="1793414" cy="3918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072567" y="-1241078"/>
                <a:ext cx="1373198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algn="dist">
                  <a:defRPr sz="1600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汇报：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XXX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4148" y="7685"/>
              <a:ext cx="2824" cy="617"/>
              <a:chOff x="9015005" y="-1283132"/>
              <a:chExt cx="1793414" cy="391885"/>
            </a:xfrm>
            <a:solidFill>
              <a:srgbClr val="4B8FD8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9015005" y="-1283132"/>
                <a:ext cx="1793414" cy="3918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9224727" y="-1241078"/>
                <a:ext cx="1373198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时间：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XXXX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2" name="任意多边形: 形状 23"/>
          <p:cNvSpPr/>
          <p:nvPr/>
        </p:nvSpPr>
        <p:spPr>
          <a:xfrm>
            <a:off x="-5080" y="4800600"/>
            <a:ext cx="2627630" cy="2057400"/>
          </a:xfrm>
          <a:custGeom>
            <a:avLst/>
            <a:gdLst>
              <a:gd name="connsiteX0" fmla="*/ 622778 w 1754786"/>
              <a:gd name="connsiteY0" fmla="*/ 0 h 1724479"/>
              <a:gd name="connsiteX1" fmla="*/ 1754786 w 1754786"/>
              <a:gd name="connsiteY1" fmla="*/ 0 h 1724479"/>
              <a:gd name="connsiteX2" fmla="*/ 1132008 w 1754786"/>
              <a:gd name="connsiteY2" fmla="*/ 1724479 h 1724479"/>
              <a:gd name="connsiteX3" fmla="*/ 0 w 1754786"/>
              <a:gd name="connsiteY3" fmla="*/ 1724479 h 17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4786" h="1724479">
                <a:moveTo>
                  <a:pt x="622778" y="0"/>
                </a:moveTo>
                <a:lnTo>
                  <a:pt x="1754786" y="0"/>
                </a:lnTo>
                <a:lnTo>
                  <a:pt x="1132008" y="1724479"/>
                </a:lnTo>
                <a:lnTo>
                  <a:pt x="0" y="1724479"/>
                </a:lnTo>
                <a:close/>
              </a:path>
            </a:pathLst>
          </a:custGeom>
          <a:solidFill>
            <a:srgbClr val="2895F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pic>
        <p:nvPicPr>
          <p:cNvPr id="157703" name="图片 1" descr="镂空精神徽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165" y="5622290"/>
            <a:ext cx="934085" cy="934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895840" y="6582410"/>
            <a:ext cx="231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此处可替换为科徽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 descr="logo (1)"/>
          <p:cNvPicPr/>
          <p:nvPr/>
        </p:nvPicPr>
        <p:blipFill>
          <a:blip r:embed="rId3"/>
          <a:stretch>
            <a:fillRect/>
          </a:stretch>
        </p:blipFill>
        <p:spPr>
          <a:xfrm>
            <a:off x="10036175" y="5621655"/>
            <a:ext cx="1034415" cy="960755"/>
          </a:xfrm>
          <a:prstGeom prst="rect">
            <a:avLst/>
          </a:prstGeom>
        </p:spPr>
      </p:pic>
      <p:pic>
        <p:nvPicPr>
          <p:cNvPr id="6" name="图片 5" descr="C:\Users\Administrator\Desktop\图片2.png图片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6225" y="292100"/>
            <a:ext cx="4003675" cy="645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3" grpId="0" bldLvl="0" animBg="1"/>
      <p:bldP spid="24" grpId="0" bldLvl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70874" y="1252870"/>
            <a:ext cx="4603751" cy="4389967"/>
            <a:chOff x="1039093" y="743787"/>
            <a:chExt cx="3452813" cy="3292475"/>
          </a:xfrm>
        </p:grpSpPr>
        <p:sp>
          <p:nvSpPr>
            <p:cNvPr id="32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95F0"/>
                </a:gs>
                <a:gs pos="77000">
                  <a:srgbClr val="0071D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3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95F0"/>
                </a:gs>
                <a:gs pos="77000">
                  <a:srgbClr val="0071D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4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95F0"/>
                </a:gs>
                <a:gs pos="77000">
                  <a:srgbClr val="0071D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5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6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895F0"/>
                </a:gs>
                <a:gs pos="77000">
                  <a:srgbClr val="0071D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88544" y="2908449"/>
            <a:ext cx="1800200" cy="1179706"/>
            <a:chOff x="3923511" y="777876"/>
            <a:chExt cx="1350150" cy="884780"/>
          </a:xfrm>
        </p:grpSpPr>
        <p:sp>
          <p:nvSpPr>
            <p:cNvPr id="38" name="TextBox 7"/>
            <p:cNvSpPr txBox="1"/>
            <p:nvPr/>
          </p:nvSpPr>
          <p:spPr>
            <a:xfrm>
              <a:off x="3923511" y="1278093"/>
              <a:ext cx="1350150" cy="384563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/>
                  <a:cs typeface="+mn-ea"/>
                  <a:sym typeface="+mn-lt"/>
                </a:rPr>
                <a:t>Contents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endParaRPr>
            </a:p>
          </p:txBody>
        </p:sp>
        <p:sp>
          <p:nvSpPr>
            <p:cNvPr id="39" name="Rectangle 9"/>
            <p:cNvSpPr/>
            <p:nvPr/>
          </p:nvSpPr>
          <p:spPr>
            <a:xfrm>
              <a:off x="3923511" y="777876"/>
              <a:ext cx="1350150" cy="6924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A5DC2"/>
                      </a:gs>
                      <a:gs pos="100000">
                        <a:srgbClr val="023B8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0" name="流程图: 离页连接符 39"/>
          <p:cNvSpPr/>
          <p:nvPr/>
        </p:nvSpPr>
        <p:spPr>
          <a:xfrm>
            <a:off x="6159843" y="1650559"/>
            <a:ext cx="769482" cy="720156"/>
          </a:xfrm>
          <a:prstGeom prst="flowChartOffpageConnector">
            <a:avLst/>
          </a:prstGeom>
          <a:gradFill>
            <a:gsLst>
              <a:gs pos="0">
                <a:srgbClr val="2895F0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41" name="流程图: 离页连接符 40"/>
          <p:cNvSpPr/>
          <p:nvPr/>
        </p:nvSpPr>
        <p:spPr>
          <a:xfrm>
            <a:off x="6159843" y="2666559"/>
            <a:ext cx="769482" cy="720156"/>
          </a:xfrm>
          <a:prstGeom prst="flowChartOffpageConnector">
            <a:avLst/>
          </a:prstGeom>
          <a:gradFill>
            <a:gsLst>
              <a:gs pos="0">
                <a:srgbClr val="2895F0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42" name="流程图: 离页连接符 41"/>
          <p:cNvSpPr/>
          <p:nvPr/>
        </p:nvSpPr>
        <p:spPr>
          <a:xfrm>
            <a:off x="6159843" y="3682559"/>
            <a:ext cx="769482" cy="720156"/>
          </a:xfrm>
          <a:prstGeom prst="flowChartOffpageConnector">
            <a:avLst/>
          </a:prstGeom>
          <a:gradFill>
            <a:gsLst>
              <a:gs pos="0">
                <a:srgbClr val="2895F0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43" name="流程图: 离页连接符 42"/>
          <p:cNvSpPr/>
          <p:nvPr/>
        </p:nvSpPr>
        <p:spPr>
          <a:xfrm>
            <a:off x="6159843" y="4698559"/>
            <a:ext cx="769482" cy="720156"/>
          </a:xfrm>
          <a:prstGeom prst="flowChartOffpageConnector">
            <a:avLst/>
          </a:prstGeom>
          <a:gradFill>
            <a:gsLst>
              <a:gs pos="0">
                <a:srgbClr val="2895F0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ea"/>
                <a:sym typeface="+mn-lt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069025" y="2231013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069025" y="3247013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069025" y="5279012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69025" y="4288412"/>
            <a:ext cx="4229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7449587" y="162487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输入文本标题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A5DC2"/>
                  </a:gs>
                  <a:gs pos="100000">
                    <a:srgbClr val="023B80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449587" y="2653854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输入文本标题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A5DC2"/>
                  </a:gs>
                  <a:gs pos="100000">
                    <a:srgbClr val="023B80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449587" y="3669856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输入文本标题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A5DC2"/>
                  </a:gs>
                  <a:gs pos="100000">
                    <a:srgbClr val="023B80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449587" y="4685854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gradFill>
                  <a:gsLst>
                    <a:gs pos="0">
                      <a:srgbClr val="0A5DC2"/>
                    </a:gs>
                    <a:gs pos="100000">
                      <a:srgbClr val="023B80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输入文本标题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A5DC2"/>
                  </a:gs>
                  <a:gs pos="100000">
                    <a:srgbClr val="023B80"/>
                  </a:gs>
                </a:gsLst>
                <a:lin ang="5400000" scaled="1"/>
              </a:gra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pic>
        <p:nvPicPr>
          <p:cNvPr id="2" name="图片 1" descr="C:\Users\Administrator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883333" y="123825"/>
            <a:ext cx="3180715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921500" y="2625725"/>
            <a:ext cx="4753610" cy="3469005"/>
          </a:xfrm>
          <a:prstGeom prst="rect">
            <a:avLst/>
          </a:prstGeom>
          <a:solidFill>
            <a:srgbClr val="0D4A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0470" y="711200"/>
            <a:ext cx="4327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Extrabold" panose="020B0906030804020204" pitchFamily="34" charset="0"/>
              </a:rPr>
              <a:t>请在此输入标题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Extrabold" panose="020B09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" y="1283335"/>
            <a:ext cx="11109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39750" algn="l">
              <a:lnSpc>
                <a:spcPct val="150000"/>
              </a:lnSpc>
            </a:pPr>
            <a:r>
              <a:rPr sz="18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此处添加详细文本描述，建议与标题相关并符合整体语言风格，此处添加详细文本描述，建议与标题相关并符合整体语言风格，此处添加详细文本描述</a:t>
            </a:r>
            <a:endParaRPr sz="1800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7046595" y="3105785"/>
            <a:ext cx="462851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此处添加详细文本描述，建议与标题相关并符合整体语言风格，此处添加详细文本描述，建议与标题相关并符合整体语言风格，此处添加详细文本描述</a:t>
            </a:r>
            <a:endParaRPr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左侧图片可替换</a:t>
            </a:r>
            <a:endParaRPr 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9260" y="250825"/>
            <a:ext cx="72000" cy="457200"/>
          </a:xfrm>
          <a:prstGeom prst="rect">
            <a:avLst/>
          </a:prstGeom>
          <a:solidFill>
            <a:srgbClr val="C4D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4"/>
          <p:cNvSpPr txBox="1"/>
          <p:nvPr/>
        </p:nvSpPr>
        <p:spPr>
          <a:xfrm>
            <a:off x="541020" y="250825"/>
            <a:ext cx="1510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cs typeface="微软雅黑" panose="020B0503020204020204" pitchFamily="34" charset="-122"/>
              </a:rPr>
              <a:t>文本题目</a:t>
            </a:r>
            <a:endParaRPr lang="zh-CN" altLang="en-US" dirty="0" smtClean="0">
              <a:cs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-10795" y="255270"/>
            <a:ext cx="36195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C:/Users/Administrator/AppData/Local/Temp/picturecompress_20220308153031/output_2.jpgoutput_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19455" y="2628265"/>
            <a:ext cx="6202045" cy="34639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10795" y="6424930"/>
            <a:ext cx="12202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bg1">
                    <a:lumMod val="50000"/>
                  </a:schemeClr>
                </a:solidFill>
                <a:latin typeface="李旭科书法" panose="02000603000000000000" charset="-122"/>
                <a:ea typeface="李旭科书法" panose="02000603000000000000" charset="-122"/>
              </a:rPr>
              <a:t>— 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李旭科书法" panose="02000603000000000000" charset="-122"/>
                <a:ea typeface="李旭科书法" panose="02000603000000000000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50000"/>
                  </a:schemeClr>
                </a:solidFill>
                <a:latin typeface="李旭科书法" panose="02000603000000000000" charset="-122"/>
                <a:ea typeface="李旭科书法" panose="02000603000000000000" charset="-122"/>
              </a:rPr>
              <a:t> —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李旭科书法" panose="02000603000000000000" charset="-122"/>
              <a:ea typeface="李旭科书法" panose="02000603000000000000" charset="-122"/>
            </a:endParaRPr>
          </a:p>
        </p:txBody>
      </p:sp>
      <p:pic>
        <p:nvPicPr>
          <p:cNvPr id="6" name="图片 5" descr="C:/Users/Administrator/AppData/Local/Temp/picturecompress_20220308153031/output_3.pngoutput_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38230" y="82550"/>
            <a:ext cx="777600" cy="777600"/>
          </a:xfrm>
          <a:prstGeom prst="rect">
            <a:avLst/>
          </a:prstGeom>
        </p:spPr>
      </p:pic>
      <p:pic>
        <p:nvPicPr>
          <p:cNvPr id="157703" name="图片 1" descr="镂空精神徽章"/>
          <p:cNvPicPr/>
          <p:nvPr/>
        </p:nvPicPr>
        <p:blipFill>
          <a:blip r:embed="rId3"/>
          <a:stretch>
            <a:fillRect/>
          </a:stretch>
        </p:blipFill>
        <p:spPr>
          <a:xfrm>
            <a:off x="10460355" y="82550"/>
            <a:ext cx="777600" cy="77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184130" y="934085"/>
            <a:ext cx="231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此处可替换为科徽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370320"/>
            <a:ext cx="12192000" cy="487680"/>
          </a:xfrm>
          <a:prstGeom prst="rect">
            <a:avLst/>
          </a:prstGeom>
          <a:gradFill>
            <a:gsLst>
              <a:gs pos="0">
                <a:srgbClr val="0A5DC2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9260" y="250825"/>
            <a:ext cx="72000" cy="457200"/>
          </a:xfrm>
          <a:prstGeom prst="rect">
            <a:avLst/>
          </a:prstGeom>
          <a:solidFill>
            <a:srgbClr val="C4D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4"/>
          <p:cNvSpPr txBox="1"/>
          <p:nvPr/>
        </p:nvSpPr>
        <p:spPr>
          <a:xfrm>
            <a:off x="541020" y="250825"/>
            <a:ext cx="1510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cs typeface="微软雅黑" panose="020B0503020204020204" pitchFamily="34" charset="-122"/>
              </a:rPr>
              <a:t>文本题目</a:t>
            </a:r>
            <a:endParaRPr lang="zh-CN" altLang="en-US" dirty="0" smtClean="0">
              <a:cs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-10795" y="255270"/>
            <a:ext cx="36195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C:\Users\Administrator\Desktop\图片3 拷贝.png图片3 拷贝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199245" y="6433185"/>
            <a:ext cx="2703195" cy="40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6430010"/>
            <a:ext cx="12192000" cy="427990"/>
          </a:xfrm>
          <a:prstGeom prst="rect">
            <a:avLst/>
          </a:prstGeom>
          <a:gradFill>
            <a:gsLst>
              <a:gs pos="0">
                <a:srgbClr val="0A5DC2"/>
              </a:gs>
              <a:gs pos="100000">
                <a:srgbClr val="023B80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t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1430" y="6474460"/>
            <a:ext cx="122040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李旭科书法" panose="02000603000000000000" charset="-122"/>
                <a:ea typeface="李旭科书法" panose="02000603000000000000" charset="-122"/>
              </a:rPr>
              <a:t>建设学科特色鲜明、国内知名的学院型大学附属医院</a:t>
            </a:r>
            <a:endParaRPr lang="zh-CN" altLang="en-US" sz="1600">
              <a:solidFill>
                <a:schemeClr val="bg1"/>
              </a:solidFill>
              <a:latin typeface="李旭科书法" panose="02000603000000000000" charset="-122"/>
              <a:ea typeface="李旭科书法" panose="02000603000000000000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9260" y="250825"/>
            <a:ext cx="72000" cy="457200"/>
          </a:xfrm>
          <a:prstGeom prst="rect">
            <a:avLst/>
          </a:prstGeom>
          <a:solidFill>
            <a:srgbClr val="C4D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4"/>
          <p:cNvSpPr txBox="1"/>
          <p:nvPr/>
        </p:nvSpPr>
        <p:spPr>
          <a:xfrm>
            <a:off x="541020" y="250825"/>
            <a:ext cx="1510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cs typeface="微软雅黑" panose="020B0503020204020204" pitchFamily="34" charset="-122"/>
              </a:rPr>
              <a:t>文本题目</a:t>
            </a:r>
            <a:endParaRPr lang="zh-CN" altLang="en-US" dirty="0" smtClean="0">
              <a:cs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-10795" y="255270"/>
            <a:ext cx="36195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C:\Users\Administrator\Desktop\图片2.pn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16938" y="255270"/>
            <a:ext cx="3389630" cy="546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0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演示</Application>
  <PresentationFormat>宽屏</PresentationFormat>
  <Paragraphs>47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Century Gothic</vt:lpstr>
      <vt:lpstr>Century Gothic</vt:lpstr>
      <vt:lpstr>微软雅黑</vt:lpstr>
      <vt:lpstr>Segoe UI Light</vt:lpstr>
      <vt:lpstr>Calibri</vt:lpstr>
      <vt:lpstr>Open Sans Extrabold</vt:lpstr>
      <vt:lpstr>Yu Gothic UI Semibold</vt:lpstr>
      <vt:lpstr>李旭科书法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liz</cp:lastModifiedBy>
  <cp:revision>192</cp:revision>
  <dcterms:created xsi:type="dcterms:W3CDTF">2019-06-19T02:08:00Z</dcterms:created>
  <dcterms:modified xsi:type="dcterms:W3CDTF">2022-04-29T08:55:16Z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2E1869CBB5534E2CBBF66F1805672FFD</vt:lpwstr>
  </property>
</Properties>
</file>