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430" r:id="rId3"/>
    <p:sldId id="508" r:id="rId5"/>
    <p:sldId id="506" r:id="rId6"/>
  </p:sldIdLst>
  <p:sldSz cx="12192000" cy="6858000"/>
  <p:notesSz cx="6858000" cy="9144000"/>
  <p:embeddedFontLst>
    <p:embeddedFont>
      <p:font typeface="微软雅黑" panose="020B0503020204020204" pitchFamily="34" charset="-122"/>
      <p:regular r:id="rId11"/>
    </p:embeddedFont>
    <p:embeddedFont>
      <p:font typeface="华文行楷" panose="02010800040101010101" charset="-122"/>
      <p:regular r:id="rId12"/>
    </p:embeddedFont>
    <p:embeddedFont>
      <p:font typeface="华文细黑" panose="02010600040101010101" charset="-122"/>
      <p:regular r:id="rId13"/>
    </p:embeddedFont>
    <p:embeddedFont>
      <p:font typeface="Calibri Light" panose="020F0302020204030204" charset="0"/>
      <p:regular r:id="rId14"/>
      <p:italic r:id="rId15"/>
    </p:embeddedFont>
    <p:embeddedFont>
      <p:font typeface="微软雅黑 Light" panose="020B0502040204020203" charset="-122"/>
      <p:regular r:id="rId16"/>
    </p:embeddedFont>
    <p:embeddedFont>
      <p:font typeface="Calibri" panose="020F0502020204030204" charset="0"/>
      <p:regular r:id="rId17"/>
      <p:bold r:id="rId18"/>
      <p:italic r:id="rId19"/>
      <p:boldItalic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严 迪青" initials="严" lastIdx="1" clrIdx="0"/>
  <p:cmAuthor id="3" name="xw" initials="x" lastIdx="2" clrIdx="2"/>
  <p:cmAuthor id="4" name="Ren, Katniss PH/CN" initials="R" lastIdx="24" clrIdx="3"/>
  <p:cmAuthor id="5" name="sun ice" initials="si" lastIdx="1" clrIdx="4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B5E5"/>
    <a:srgbClr val="70A0D5"/>
    <a:srgbClr val="74A2D6"/>
    <a:srgbClr val="FFFFFF"/>
    <a:srgbClr val="930D14"/>
    <a:srgbClr val="0465C5"/>
    <a:srgbClr val="0074C0"/>
    <a:srgbClr val="0075C1"/>
    <a:srgbClr val="244983"/>
    <a:srgbClr val="2257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9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10.fntdata"/><Relationship Id="rId2" Type="http://schemas.openxmlformats.org/officeDocument/2006/relationships/theme" Target="theme/theme1.xml"/><Relationship Id="rId19" Type="http://schemas.openxmlformats.org/officeDocument/2006/relationships/font" Target="fonts/font9.fntdata"/><Relationship Id="rId18" Type="http://schemas.openxmlformats.org/officeDocument/2006/relationships/font" Target="fonts/font8.fntdata"/><Relationship Id="rId17" Type="http://schemas.openxmlformats.org/officeDocument/2006/relationships/font" Target="fonts/font7.fntdata"/><Relationship Id="rId16" Type="http://schemas.openxmlformats.org/officeDocument/2006/relationships/font" Target="fonts/font6.fntdata"/><Relationship Id="rId15" Type="http://schemas.openxmlformats.org/officeDocument/2006/relationships/font" Target="fonts/font5.fntdata"/><Relationship Id="rId14" Type="http://schemas.openxmlformats.org/officeDocument/2006/relationships/font" Target="fonts/font4.fntdata"/><Relationship Id="rId13" Type="http://schemas.openxmlformats.org/officeDocument/2006/relationships/font" Target="fonts/font3.fntdata"/><Relationship Id="rId12" Type="http://schemas.openxmlformats.org/officeDocument/2006/relationships/font" Target="fonts/font2.fntdata"/><Relationship Id="rId11" Type="http://schemas.openxmlformats.org/officeDocument/2006/relationships/font" Target="fonts/font1.fntdata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607AC-E6DC-498A-A7C8-F54289A2AF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3607AC-E6DC-498A-A7C8-F54289A2AFD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57d8bef9dbec01b1627c38710b20d8c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805" y="98425"/>
            <a:ext cx="5137785" cy="883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/>
          <a:srcRect l="11207" t="6206" r="11207" b="1620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197273" y="183123"/>
            <a:ext cx="11797455" cy="64917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77470"/>
            <a:ext cx="12192635" cy="6935470"/>
          </a:xfrm>
          <a:prstGeom prst="rect">
            <a:avLst/>
          </a:prstGeom>
        </p:spPr>
      </p:pic>
      <p:sp>
        <p:nvSpPr>
          <p:cNvPr id="23" name="椭圆 22"/>
          <p:cNvSpPr/>
          <p:nvPr userDrawn="1"/>
        </p:nvSpPr>
        <p:spPr>
          <a:xfrm>
            <a:off x="414808" y="430811"/>
            <a:ext cx="345739" cy="345739"/>
          </a:xfrm>
          <a:prstGeom prst="ellipse">
            <a:avLst/>
          </a:prstGeom>
          <a:solidFill>
            <a:srgbClr val="0070C0">
              <a:alpha val="80000"/>
            </a:srgbClr>
          </a:solidFill>
          <a:ln>
            <a:noFill/>
          </a:ln>
          <a:effectLst>
            <a:outerShdw blurRad="127000" dist="127000" dir="2160000" sx="86000" sy="86000" algn="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 userDrawn="1"/>
        </p:nvSpPr>
        <p:spPr>
          <a:xfrm>
            <a:off x="661696" y="430811"/>
            <a:ext cx="345739" cy="345739"/>
          </a:xfrm>
          <a:prstGeom prst="ellipse">
            <a:avLst/>
          </a:prstGeom>
          <a:solidFill>
            <a:srgbClr val="C00000">
              <a:alpha val="80000"/>
            </a:srgbClr>
          </a:solidFill>
          <a:ln>
            <a:noFill/>
          </a:ln>
          <a:effectLst>
            <a:outerShdw blurRad="127000" dist="127000" dir="2160000" sx="86000" sy="86000" algn="l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 userDrawn="1"/>
        </p:nvCxnSpPr>
        <p:spPr>
          <a:xfrm>
            <a:off x="1103445" y="854047"/>
            <a:ext cx="1108855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  <p:pic>
        <p:nvPicPr>
          <p:cNvPr id="7" name="图片 6" descr="C:/Users/Administrator/AppData/Local/Temp/picturecompress_20220308153458/output_3.pngoutput_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3365" y="333375"/>
            <a:ext cx="2966720" cy="44323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0" y="6488430"/>
            <a:ext cx="1223073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  <a:sym typeface="+mn-ea"/>
              </a:rPr>
              <a:t>—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建设学科特色鲜明、国内知名的学院型大学附属医院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 </a:t>
            </a:r>
            <a:r>
              <a:rPr lang="en-US" altLang="zh-CN" sz="1600">
                <a:solidFill>
                  <a:schemeClr val="tx1">
                    <a:lumMod val="50000"/>
                    <a:lumOff val="50000"/>
                  </a:schemeClr>
                </a:solidFill>
                <a:latin typeface="华文行楷" panose="02010800040101010101" charset="-122"/>
                <a:ea typeface="华文行楷" panose="02010800040101010101" charset="-122"/>
                <a:cs typeface="华文行楷" panose="02010800040101010101" charset="-122"/>
              </a:rPr>
              <a:t>—</a:t>
            </a:r>
            <a:endParaRPr lang="en-US" altLang="zh-CN" sz="1600">
              <a:solidFill>
                <a:schemeClr val="tx1">
                  <a:lumMod val="50000"/>
                  <a:lumOff val="50000"/>
                </a:schemeClr>
              </a:solidFill>
              <a:latin typeface="华文行楷" panose="02010800040101010101" charset="-122"/>
              <a:ea typeface="华文行楷" panose="02010800040101010101" charset="-122"/>
              <a:cs typeface="华文行楷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542D6-DF36-4FFF-9449-A8CBB500C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7DBD1-4D0D-4464-B15A-849967CA57E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542D6-DF36-4FFF-9449-A8CBB500CC3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7DBD1-4D0D-4464-B15A-849967CA57E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3.xml"/><Relationship Id="rId24" Type="http://schemas.openxmlformats.org/officeDocument/2006/relationships/image" Target="../media/image7.png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-635" y="2381250"/>
            <a:ext cx="12192635" cy="912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335" b="1">
                <a:solidFill>
                  <a:schemeClr val="accent1"/>
                </a:solidFill>
                <a:latin typeface="+mj-ea"/>
                <a:ea typeface="+mj-ea"/>
              </a:rPr>
              <a:t>大医二院</a:t>
            </a:r>
            <a:r>
              <a:rPr lang="en-US" altLang="zh-CN" sz="5335" b="1">
                <a:solidFill>
                  <a:schemeClr val="accent1"/>
                </a:solidFill>
                <a:latin typeface="+mj-ea"/>
                <a:ea typeface="+mj-ea"/>
              </a:rPr>
              <a:t>PPT</a:t>
            </a:r>
            <a:r>
              <a:rPr lang="zh-CN" altLang="en-US" sz="5335" b="1">
                <a:solidFill>
                  <a:schemeClr val="accent1"/>
                </a:solidFill>
                <a:latin typeface="+mj-ea"/>
                <a:ea typeface="+mj-ea"/>
              </a:rPr>
              <a:t>模板</a:t>
            </a:r>
            <a:endParaRPr lang="zh-CN" altLang="en-US" sz="5335" b="1">
              <a:solidFill>
                <a:schemeClr val="accent1"/>
              </a:solidFill>
              <a:latin typeface="+mj-ea"/>
              <a:ea typeface="+mj-ea"/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3797935" y="4327525"/>
            <a:ext cx="2167890" cy="500380"/>
          </a:xfrm>
          <a:prstGeom prst="roundRect">
            <a:avLst>
              <a:gd name="adj" fmla="val 50000"/>
            </a:avLst>
          </a:prstGeom>
          <a:solidFill>
            <a:srgbClr val="6B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汇报人：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矩形: 圆角 1"/>
          <p:cNvSpPr/>
          <p:nvPr/>
        </p:nvSpPr>
        <p:spPr>
          <a:xfrm>
            <a:off x="6331585" y="4327525"/>
            <a:ext cx="2167890" cy="500380"/>
          </a:xfrm>
          <a:prstGeom prst="roundRect">
            <a:avLst>
              <a:gd name="adj" fmla="val 50000"/>
            </a:avLst>
          </a:prstGeom>
          <a:solidFill>
            <a:srgbClr val="6B9D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期：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XXXX</a:t>
            </a:r>
            <a:endParaRPr lang="en-US" altLang="zh-CN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57703" name="图片 1" descr="镂空精神徽章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10981690" y="5652135"/>
            <a:ext cx="934085" cy="934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 userDrawn="1"/>
        </p:nvSpPr>
        <p:spPr>
          <a:xfrm>
            <a:off x="9780905" y="6586220"/>
            <a:ext cx="23101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此处可替换为科徽</a:t>
            </a: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" name="图片 3" descr="logo 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830" y="5654040"/>
            <a:ext cx="931767" cy="932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700655" y="1204595"/>
            <a:ext cx="6790055" cy="4031615"/>
            <a:chOff x="2984" y="2622"/>
            <a:chExt cx="10693" cy="6349"/>
          </a:xfrm>
        </p:grpSpPr>
        <p:sp>
          <p:nvSpPr>
            <p:cNvPr id="73" name="矩形 72"/>
            <p:cNvSpPr/>
            <p:nvPr>
              <p:custDataLst>
                <p:tags r:id="rId1"/>
              </p:custDataLst>
            </p:nvPr>
          </p:nvSpPr>
          <p:spPr>
            <a:xfrm>
              <a:off x="3581" y="4036"/>
              <a:ext cx="2599" cy="3263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>
              <p:custDataLst>
                <p:tags r:id="rId2"/>
              </p:custDataLst>
            </p:nvPr>
          </p:nvSpPr>
          <p:spPr>
            <a:xfrm>
              <a:off x="3264" y="5001"/>
              <a:ext cx="3335" cy="8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76" name="文本框 75"/>
            <p:cNvSpPr txBox="1"/>
            <p:nvPr>
              <p:custDataLst>
                <p:tags r:id="rId3"/>
              </p:custDataLst>
            </p:nvPr>
          </p:nvSpPr>
          <p:spPr>
            <a:xfrm>
              <a:off x="2984" y="4793"/>
              <a:ext cx="3886" cy="1016"/>
            </a:xfrm>
            <a:prstGeom prst="rect">
              <a:avLst/>
            </a:prstGeom>
            <a:noFill/>
          </p:spPr>
          <p:txBody>
            <a:bodyPr wrap="square" rtlCol="0"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目</a:t>
              </a:r>
              <a:r>
                <a:rPr lang="en-US" altLang="zh-CN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zh-CN" altLang="en-US" sz="36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录</a:t>
              </a:r>
              <a:endParaRPr lang="zh-CN" altLang="en-US" sz="3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77" name="流程图: 终止 76"/>
            <p:cNvSpPr/>
            <p:nvPr>
              <p:custDataLst>
                <p:tags r:id="rId4"/>
              </p:custDataLst>
            </p:nvPr>
          </p:nvSpPr>
          <p:spPr>
            <a:xfrm>
              <a:off x="4457" y="6228"/>
              <a:ext cx="939" cy="119"/>
            </a:xfrm>
            <a:prstGeom prst="flowChartTerminator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25000" lnSpcReduction="20000"/>
            </a:bodyPr>
            <a:p>
              <a:pPr algn="ctr"/>
              <a:endParaRPr lang="zh-CN" altLang="en-US"/>
            </a:p>
          </p:txBody>
        </p:sp>
        <p:grpSp>
          <p:nvGrpSpPr>
            <p:cNvPr id="25" name="组合 24"/>
            <p:cNvGrpSpPr/>
            <p:nvPr>
              <p:custDataLst>
                <p:tags r:id="rId5"/>
              </p:custDataLst>
            </p:nvPr>
          </p:nvGrpSpPr>
          <p:grpSpPr>
            <a:xfrm>
              <a:off x="8387" y="2726"/>
              <a:ext cx="939" cy="895"/>
              <a:chOff x="5140325" y="770890"/>
              <a:chExt cx="596265" cy="568325"/>
            </a:xfrm>
          </p:grpSpPr>
          <p:sp>
            <p:nvSpPr>
              <p:cNvPr id="9" name="矩形 8"/>
              <p:cNvSpPr/>
              <p:nvPr>
                <p:custDataLst>
                  <p:tags r:id="rId6"/>
                </p:custDataLst>
              </p:nvPr>
            </p:nvSpPr>
            <p:spPr>
              <a:xfrm>
                <a:off x="5140325" y="770890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30" name="ïšḻïďê-任意多边形: 形状 29"/>
              <p:cNvSpPr/>
              <p:nvPr>
                <p:custDataLst>
                  <p:tags r:id="rId7"/>
                </p:custDataLst>
              </p:nvPr>
            </p:nvSpPr>
            <p:spPr>
              <a:xfrm>
                <a:off x="5262245" y="885825"/>
                <a:ext cx="351790" cy="33845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7407"/>
                    </a:moveTo>
                    <a:lnTo>
                      <a:pt x="12184" y="80740"/>
                    </a:lnTo>
                    <a:lnTo>
                      <a:pt x="12184" y="80740"/>
                    </a:lnTo>
                    <a:lnTo>
                      <a:pt x="12553" y="80370"/>
                    </a:lnTo>
                    <a:lnTo>
                      <a:pt x="76430" y="15925"/>
                    </a:lnTo>
                    <a:lnTo>
                      <a:pt x="76800" y="15555"/>
                    </a:lnTo>
                    <a:lnTo>
                      <a:pt x="90461" y="1851"/>
                    </a:lnTo>
                    <a:lnTo>
                      <a:pt x="90461" y="1851"/>
                    </a:lnTo>
                    <a:lnTo>
                      <a:pt x="91569" y="1111"/>
                    </a:lnTo>
                    <a:lnTo>
                      <a:pt x="92307" y="370"/>
                    </a:lnTo>
                    <a:lnTo>
                      <a:pt x="93415" y="0"/>
                    </a:lnTo>
                    <a:lnTo>
                      <a:pt x="94523" y="0"/>
                    </a:lnTo>
                    <a:lnTo>
                      <a:pt x="94523" y="0"/>
                    </a:lnTo>
                    <a:lnTo>
                      <a:pt x="95630" y="0"/>
                    </a:lnTo>
                    <a:lnTo>
                      <a:pt x="96738" y="370"/>
                    </a:lnTo>
                    <a:lnTo>
                      <a:pt x="97846" y="1111"/>
                    </a:lnTo>
                    <a:lnTo>
                      <a:pt x="98584" y="1851"/>
                    </a:lnTo>
                    <a:lnTo>
                      <a:pt x="118523" y="21481"/>
                    </a:lnTo>
                    <a:lnTo>
                      <a:pt x="118523" y="21481"/>
                    </a:lnTo>
                    <a:lnTo>
                      <a:pt x="119630" y="23333"/>
                    </a:lnTo>
                    <a:lnTo>
                      <a:pt x="120000" y="25555"/>
                    </a:lnTo>
                    <a:lnTo>
                      <a:pt x="120000" y="25555"/>
                    </a:lnTo>
                    <a:lnTo>
                      <a:pt x="119630" y="27777"/>
                    </a:lnTo>
                    <a:lnTo>
                      <a:pt x="118523" y="30000"/>
                    </a:lnTo>
                    <a:lnTo>
                      <a:pt x="104861" y="43333"/>
                    </a:lnTo>
                    <a:lnTo>
                      <a:pt x="104492" y="43333"/>
                    </a:lnTo>
                    <a:lnTo>
                      <a:pt x="40984" y="108148"/>
                    </a:lnTo>
                    <a:lnTo>
                      <a:pt x="40984" y="108148"/>
                    </a:lnTo>
                    <a:lnTo>
                      <a:pt x="39507" y="108518"/>
                    </a:lnTo>
                    <a:lnTo>
                      <a:pt x="2215" y="120000"/>
                    </a:lnTo>
                    <a:lnTo>
                      <a:pt x="2215" y="120000"/>
                    </a:lnTo>
                    <a:lnTo>
                      <a:pt x="1846" y="120000"/>
                    </a:lnTo>
                    <a:lnTo>
                      <a:pt x="1846" y="120000"/>
                    </a:lnTo>
                    <a:lnTo>
                      <a:pt x="1107" y="120000"/>
                    </a:lnTo>
                    <a:lnTo>
                      <a:pt x="369" y="119259"/>
                    </a:lnTo>
                    <a:lnTo>
                      <a:pt x="369" y="119259"/>
                    </a:lnTo>
                    <a:lnTo>
                      <a:pt x="0" y="118518"/>
                    </a:lnTo>
                    <a:lnTo>
                      <a:pt x="0" y="117407"/>
                    </a:lnTo>
                    <a:lnTo>
                      <a:pt x="0" y="117407"/>
                    </a:lnTo>
                    <a:close/>
                    <a:moveTo>
                      <a:pt x="21046" y="2222"/>
                    </a:moveTo>
                    <a:lnTo>
                      <a:pt x="21046" y="2222"/>
                    </a:lnTo>
                    <a:lnTo>
                      <a:pt x="23261" y="1111"/>
                    </a:lnTo>
                    <a:lnTo>
                      <a:pt x="25846" y="370"/>
                    </a:lnTo>
                    <a:lnTo>
                      <a:pt x="25846" y="370"/>
                    </a:lnTo>
                    <a:lnTo>
                      <a:pt x="27323" y="370"/>
                    </a:lnTo>
                    <a:lnTo>
                      <a:pt x="28430" y="740"/>
                    </a:lnTo>
                    <a:lnTo>
                      <a:pt x="29907" y="1481"/>
                    </a:lnTo>
                    <a:lnTo>
                      <a:pt x="31384" y="2222"/>
                    </a:lnTo>
                    <a:lnTo>
                      <a:pt x="31384" y="2222"/>
                    </a:lnTo>
                    <a:lnTo>
                      <a:pt x="42461" y="14074"/>
                    </a:lnTo>
                    <a:lnTo>
                      <a:pt x="55015" y="27777"/>
                    </a:lnTo>
                    <a:lnTo>
                      <a:pt x="55015" y="27777"/>
                    </a:lnTo>
                    <a:lnTo>
                      <a:pt x="55753" y="28518"/>
                    </a:lnTo>
                    <a:lnTo>
                      <a:pt x="55753" y="29259"/>
                    </a:lnTo>
                    <a:lnTo>
                      <a:pt x="55384" y="29629"/>
                    </a:lnTo>
                    <a:lnTo>
                      <a:pt x="55015" y="30370"/>
                    </a:lnTo>
                    <a:lnTo>
                      <a:pt x="55015" y="30370"/>
                    </a:lnTo>
                    <a:lnTo>
                      <a:pt x="54276" y="30740"/>
                    </a:lnTo>
                    <a:lnTo>
                      <a:pt x="53907" y="31111"/>
                    </a:lnTo>
                    <a:lnTo>
                      <a:pt x="53169" y="30740"/>
                    </a:lnTo>
                    <a:lnTo>
                      <a:pt x="52430" y="30370"/>
                    </a:lnTo>
                    <a:lnTo>
                      <a:pt x="52430" y="30370"/>
                    </a:lnTo>
                    <a:lnTo>
                      <a:pt x="40246" y="17037"/>
                    </a:lnTo>
                    <a:lnTo>
                      <a:pt x="28430" y="4814"/>
                    </a:lnTo>
                    <a:lnTo>
                      <a:pt x="28430" y="4814"/>
                    </a:lnTo>
                    <a:lnTo>
                      <a:pt x="27323" y="4074"/>
                    </a:lnTo>
                    <a:lnTo>
                      <a:pt x="26215" y="3703"/>
                    </a:lnTo>
                    <a:lnTo>
                      <a:pt x="25107" y="4074"/>
                    </a:lnTo>
                    <a:lnTo>
                      <a:pt x="24000" y="5185"/>
                    </a:lnTo>
                    <a:lnTo>
                      <a:pt x="5169" y="24074"/>
                    </a:lnTo>
                    <a:lnTo>
                      <a:pt x="5169" y="24074"/>
                    </a:lnTo>
                    <a:lnTo>
                      <a:pt x="4061" y="25185"/>
                    </a:lnTo>
                    <a:lnTo>
                      <a:pt x="3692" y="26296"/>
                    </a:lnTo>
                    <a:lnTo>
                      <a:pt x="4061" y="27407"/>
                    </a:lnTo>
                    <a:lnTo>
                      <a:pt x="5169" y="28518"/>
                    </a:lnTo>
                    <a:lnTo>
                      <a:pt x="5169" y="28518"/>
                    </a:lnTo>
                    <a:lnTo>
                      <a:pt x="5538" y="29629"/>
                    </a:lnTo>
                    <a:lnTo>
                      <a:pt x="5538" y="29629"/>
                    </a:lnTo>
                    <a:lnTo>
                      <a:pt x="6646" y="30370"/>
                    </a:lnTo>
                    <a:lnTo>
                      <a:pt x="6646" y="30370"/>
                    </a:lnTo>
                    <a:lnTo>
                      <a:pt x="7753" y="31481"/>
                    </a:lnTo>
                    <a:lnTo>
                      <a:pt x="7753" y="31481"/>
                    </a:lnTo>
                    <a:lnTo>
                      <a:pt x="9600" y="32962"/>
                    </a:lnTo>
                    <a:lnTo>
                      <a:pt x="22892" y="19259"/>
                    </a:lnTo>
                    <a:lnTo>
                      <a:pt x="22892" y="19259"/>
                    </a:lnTo>
                    <a:lnTo>
                      <a:pt x="23630" y="18518"/>
                    </a:lnTo>
                    <a:lnTo>
                      <a:pt x="24369" y="18518"/>
                    </a:lnTo>
                    <a:lnTo>
                      <a:pt x="25107" y="18518"/>
                    </a:lnTo>
                    <a:lnTo>
                      <a:pt x="25476" y="19629"/>
                    </a:lnTo>
                    <a:lnTo>
                      <a:pt x="25476" y="19629"/>
                    </a:lnTo>
                    <a:lnTo>
                      <a:pt x="26215" y="20000"/>
                    </a:lnTo>
                    <a:lnTo>
                      <a:pt x="26215" y="20740"/>
                    </a:lnTo>
                    <a:lnTo>
                      <a:pt x="26215" y="21481"/>
                    </a:lnTo>
                    <a:lnTo>
                      <a:pt x="25846" y="22222"/>
                    </a:lnTo>
                    <a:lnTo>
                      <a:pt x="12184" y="35555"/>
                    </a:lnTo>
                    <a:lnTo>
                      <a:pt x="12184" y="35555"/>
                    </a:lnTo>
                    <a:lnTo>
                      <a:pt x="20676" y="44074"/>
                    </a:lnTo>
                    <a:lnTo>
                      <a:pt x="26584" y="37777"/>
                    </a:lnTo>
                    <a:lnTo>
                      <a:pt x="26584" y="37777"/>
                    </a:lnTo>
                    <a:lnTo>
                      <a:pt x="27323" y="37407"/>
                    </a:lnTo>
                    <a:lnTo>
                      <a:pt x="28061" y="37407"/>
                    </a:lnTo>
                    <a:lnTo>
                      <a:pt x="28800" y="37407"/>
                    </a:lnTo>
                    <a:lnTo>
                      <a:pt x="29169" y="38148"/>
                    </a:lnTo>
                    <a:lnTo>
                      <a:pt x="29169" y="38148"/>
                    </a:lnTo>
                    <a:lnTo>
                      <a:pt x="29907" y="38518"/>
                    </a:lnTo>
                    <a:lnTo>
                      <a:pt x="29907" y="39259"/>
                    </a:lnTo>
                    <a:lnTo>
                      <a:pt x="29907" y="40000"/>
                    </a:lnTo>
                    <a:lnTo>
                      <a:pt x="29538" y="40740"/>
                    </a:lnTo>
                    <a:lnTo>
                      <a:pt x="23261" y="46666"/>
                    </a:lnTo>
                    <a:lnTo>
                      <a:pt x="23261" y="46666"/>
                    </a:lnTo>
                    <a:lnTo>
                      <a:pt x="29538" y="52962"/>
                    </a:lnTo>
                    <a:lnTo>
                      <a:pt x="29538" y="52962"/>
                    </a:lnTo>
                    <a:lnTo>
                      <a:pt x="29907" y="53703"/>
                    </a:lnTo>
                    <a:lnTo>
                      <a:pt x="29907" y="54074"/>
                    </a:lnTo>
                    <a:lnTo>
                      <a:pt x="29907" y="54814"/>
                    </a:lnTo>
                    <a:lnTo>
                      <a:pt x="29538" y="55555"/>
                    </a:lnTo>
                    <a:lnTo>
                      <a:pt x="29538" y="55555"/>
                    </a:lnTo>
                    <a:lnTo>
                      <a:pt x="28800" y="55925"/>
                    </a:lnTo>
                    <a:lnTo>
                      <a:pt x="28061" y="56296"/>
                    </a:lnTo>
                    <a:lnTo>
                      <a:pt x="28061" y="56296"/>
                    </a:lnTo>
                    <a:lnTo>
                      <a:pt x="27323" y="55925"/>
                    </a:lnTo>
                    <a:lnTo>
                      <a:pt x="26953" y="55555"/>
                    </a:lnTo>
                    <a:lnTo>
                      <a:pt x="26953" y="55555"/>
                    </a:lnTo>
                    <a:lnTo>
                      <a:pt x="2584" y="31481"/>
                    </a:lnTo>
                    <a:lnTo>
                      <a:pt x="2584" y="31481"/>
                    </a:lnTo>
                    <a:lnTo>
                      <a:pt x="1476" y="30370"/>
                    </a:lnTo>
                    <a:lnTo>
                      <a:pt x="738" y="29259"/>
                    </a:lnTo>
                    <a:lnTo>
                      <a:pt x="369" y="27777"/>
                    </a:lnTo>
                    <a:lnTo>
                      <a:pt x="369" y="26666"/>
                    </a:lnTo>
                    <a:lnTo>
                      <a:pt x="369" y="26666"/>
                    </a:lnTo>
                    <a:lnTo>
                      <a:pt x="369" y="25185"/>
                    </a:lnTo>
                    <a:lnTo>
                      <a:pt x="738" y="23703"/>
                    </a:lnTo>
                    <a:lnTo>
                      <a:pt x="1476" y="22592"/>
                    </a:lnTo>
                    <a:lnTo>
                      <a:pt x="2215" y="21111"/>
                    </a:lnTo>
                    <a:lnTo>
                      <a:pt x="21046" y="2222"/>
                    </a:lnTo>
                    <a:close/>
                    <a:moveTo>
                      <a:pt x="4430" y="115555"/>
                    </a:moveTo>
                    <a:lnTo>
                      <a:pt x="36184" y="105555"/>
                    </a:lnTo>
                    <a:lnTo>
                      <a:pt x="33969" y="97407"/>
                    </a:lnTo>
                    <a:lnTo>
                      <a:pt x="24369" y="97407"/>
                    </a:lnTo>
                    <a:lnTo>
                      <a:pt x="24369" y="97407"/>
                    </a:lnTo>
                    <a:lnTo>
                      <a:pt x="23630" y="97407"/>
                    </a:lnTo>
                    <a:lnTo>
                      <a:pt x="22892" y="97037"/>
                    </a:lnTo>
                    <a:lnTo>
                      <a:pt x="22523" y="96296"/>
                    </a:lnTo>
                    <a:lnTo>
                      <a:pt x="22523" y="95555"/>
                    </a:lnTo>
                    <a:lnTo>
                      <a:pt x="22523" y="85555"/>
                    </a:lnTo>
                    <a:lnTo>
                      <a:pt x="15138" y="84074"/>
                    </a:lnTo>
                    <a:lnTo>
                      <a:pt x="4430" y="115555"/>
                    </a:lnTo>
                    <a:close/>
                    <a:moveTo>
                      <a:pt x="17353" y="80370"/>
                    </a:moveTo>
                    <a:lnTo>
                      <a:pt x="24000" y="81851"/>
                    </a:lnTo>
                    <a:lnTo>
                      <a:pt x="81969" y="23703"/>
                    </a:lnTo>
                    <a:lnTo>
                      <a:pt x="78276" y="20000"/>
                    </a:lnTo>
                    <a:lnTo>
                      <a:pt x="17353" y="80370"/>
                    </a:lnTo>
                    <a:close/>
                    <a:moveTo>
                      <a:pt x="26215" y="93703"/>
                    </a:moveTo>
                    <a:lnTo>
                      <a:pt x="34707" y="93703"/>
                    </a:lnTo>
                    <a:lnTo>
                      <a:pt x="93415" y="35555"/>
                    </a:lnTo>
                    <a:lnTo>
                      <a:pt x="84553" y="26296"/>
                    </a:lnTo>
                    <a:lnTo>
                      <a:pt x="26215" y="85185"/>
                    </a:lnTo>
                    <a:lnTo>
                      <a:pt x="26215" y="93703"/>
                    </a:lnTo>
                    <a:close/>
                    <a:moveTo>
                      <a:pt x="96000" y="38148"/>
                    </a:moveTo>
                    <a:lnTo>
                      <a:pt x="37292" y="95925"/>
                    </a:lnTo>
                    <a:lnTo>
                      <a:pt x="39507" y="103333"/>
                    </a:lnTo>
                    <a:lnTo>
                      <a:pt x="100430" y="42222"/>
                    </a:lnTo>
                    <a:lnTo>
                      <a:pt x="96000" y="38148"/>
                    </a:lnTo>
                    <a:close/>
                    <a:moveTo>
                      <a:pt x="81969" y="93333"/>
                    </a:moveTo>
                    <a:lnTo>
                      <a:pt x="75692" y="99259"/>
                    </a:lnTo>
                    <a:lnTo>
                      <a:pt x="75692" y="99259"/>
                    </a:lnTo>
                    <a:lnTo>
                      <a:pt x="84184" y="107777"/>
                    </a:lnTo>
                    <a:lnTo>
                      <a:pt x="97476" y="94074"/>
                    </a:lnTo>
                    <a:lnTo>
                      <a:pt x="97476" y="94074"/>
                    </a:lnTo>
                    <a:lnTo>
                      <a:pt x="98215" y="93703"/>
                    </a:lnTo>
                    <a:lnTo>
                      <a:pt x="98953" y="93703"/>
                    </a:lnTo>
                    <a:lnTo>
                      <a:pt x="99692" y="93703"/>
                    </a:lnTo>
                    <a:lnTo>
                      <a:pt x="100061" y="94444"/>
                    </a:lnTo>
                    <a:lnTo>
                      <a:pt x="100061" y="94444"/>
                    </a:lnTo>
                    <a:lnTo>
                      <a:pt x="100800" y="94814"/>
                    </a:lnTo>
                    <a:lnTo>
                      <a:pt x="100800" y="95555"/>
                    </a:lnTo>
                    <a:lnTo>
                      <a:pt x="100800" y="96296"/>
                    </a:lnTo>
                    <a:lnTo>
                      <a:pt x="100430" y="97037"/>
                    </a:lnTo>
                    <a:lnTo>
                      <a:pt x="86769" y="110370"/>
                    </a:lnTo>
                    <a:lnTo>
                      <a:pt x="86769" y="110370"/>
                    </a:lnTo>
                    <a:lnTo>
                      <a:pt x="91200" y="115185"/>
                    </a:lnTo>
                    <a:lnTo>
                      <a:pt x="91200" y="115185"/>
                    </a:lnTo>
                    <a:lnTo>
                      <a:pt x="91938" y="115925"/>
                    </a:lnTo>
                    <a:lnTo>
                      <a:pt x="93415" y="116296"/>
                    </a:lnTo>
                    <a:lnTo>
                      <a:pt x="93415" y="116296"/>
                    </a:lnTo>
                    <a:lnTo>
                      <a:pt x="94892" y="115925"/>
                    </a:lnTo>
                    <a:lnTo>
                      <a:pt x="95630" y="115185"/>
                    </a:lnTo>
                    <a:lnTo>
                      <a:pt x="114461" y="95925"/>
                    </a:lnTo>
                    <a:lnTo>
                      <a:pt x="114461" y="95925"/>
                    </a:lnTo>
                    <a:lnTo>
                      <a:pt x="115200" y="95185"/>
                    </a:lnTo>
                    <a:lnTo>
                      <a:pt x="115569" y="94444"/>
                    </a:lnTo>
                    <a:lnTo>
                      <a:pt x="115569" y="93703"/>
                    </a:lnTo>
                    <a:lnTo>
                      <a:pt x="114830" y="92962"/>
                    </a:lnTo>
                    <a:lnTo>
                      <a:pt x="89723" y="67777"/>
                    </a:lnTo>
                    <a:lnTo>
                      <a:pt x="89723" y="67777"/>
                    </a:lnTo>
                    <a:lnTo>
                      <a:pt x="89353" y="67037"/>
                    </a:lnTo>
                    <a:lnTo>
                      <a:pt x="88984" y="66296"/>
                    </a:lnTo>
                    <a:lnTo>
                      <a:pt x="89353" y="65555"/>
                    </a:lnTo>
                    <a:lnTo>
                      <a:pt x="89723" y="65185"/>
                    </a:lnTo>
                    <a:lnTo>
                      <a:pt x="89723" y="65185"/>
                    </a:lnTo>
                    <a:lnTo>
                      <a:pt x="90461" y="64444"/>
                    </a:lnTo>
                    <a:lnTo>
                      <a:pt x="91200" y="64444"/>
                    </a:lnTo>
                    <a:lnTo>
                      <a:pt x="91938" y="64814"/>
                    </a:lnTo>
                    <a:lnTo>
                      <a:pt x="92307" y="65185"/>
                    </a:lnTo>
                    <a:lnTo>
                      <a:pt x="117415" y="90370"/>
                    </a:lnTo>
                    <a:lnTo>
                      <a:pt x="117415" y="90370"/>
                    </a:lnTo>
                    <a:lnTo>
                      <a:pt x="118153" y="91111"/>
                    </a:lnTo>
                    <a:lnTo>
                      <a:pt x="118523" y="92222"/>
                    </a:lnTo>
                    <a:lnTo>
                      <a:pt x="118892" y="93333"/>
                    </a:lnTo>
                    <a:lnTo>
                      <a:pt x="118892" y="94444"/>
                    </a:lnTo>
                    <a:lnTo>
                      <a:pt x="118892" y="94444"/>
                    </a:lnTo>
                    <a:lnTo>
                      <a:pt x="118523" y="96666"/>
                    </a:lnTo>
                    <a:lnTo>
                      <a:pt x="117415" y="98888"/>
                    </a:lnTo>
                    <a:lnTo>
                      <a:pt x="98584" y="118148"/>
                    </a:lnTo>
                    <a:lnTo>
                      <a:pt x="98584" y="118148"/>
                    </a:lnTo>
                    <a:lnTo>
                      <a:pt x="97476" y="118888"/>
                    </a:lnTo>
                    <a:lnTo>
                      <a:pt x="96000" y="119259"/>
                    </a:lnTo>
                    <a:lnTo>
                      <a:pt x="94892" y="119629"/>
                    </a:lnTo>
                    <a:lnTo>
                      <a:pt x="93415" y="120000"/>
                    </a:lnTo>
                    <a:lnTo>
                      <a:pt x="93415" y="120000"/>
                    </a:lnTo>
                    <a:lnTo>
                      <a:pt x="91938" y="119629"/>
                    </a:lnTo>
                    <a:lnTo>
                      <a:pt x="90461" y="119259"/>
                    </a:lnTo>
                    <a:lnTo>
                      <a:pt x="89353" y="118888"/>
                    </a:lnTo>
                    <a:lnTo>
                      <a:pt x="88246" y="118148"/>
                    </a:lnTo>
                    <a:lnTo>
                      <a:pt x="88246" y="118148"/>
                    </a:lnTo>
                    <a:lnTo>
                      <a:pt x="78276" y="107037"/>
                    </a:lnTo>
                    <a:lnTo>
                      <a:pt x="64615" y="93333"/>
                    </a:lnTo>
                    <a:lnTo>
                      <a:pt x="64615" y="93333"/>
                    </a:lnTo>
                    <a:lnTo>
                      <a:pt x="64246" y="92592"/>
                    </a:lnTo>
                    <a:lnTo>
                      <a:pt x="63876" y="92222"/>
                    </a:lnTo>
                    <a:lnTo>
                      <a:pt x="64246" y="91481"/>
                    </a:lnTo>
                    <a:lnTo>
                      <a:pt x="64615" y="90740"/>
                    </a:lnTo>
                    <a:lnTo>
                      <a:pt x="64615" y="90740"/>
                    </a:lnTo>
                    <a:lnTo>
                      <a:pt x="65353" y="90370"/>
                    </a:lnTo>
                    <a:lnTo>
                      <a:pt x="66092" y="90000"/>
                    </a:lnTo>
                    <a:lnTo>
                      <a:pt x="66461" y="90370"/>
                    </a:lnTo>
                    <a:lnTo>
                      <a:pt x="67200" y="90740"/>
                    </a:lnTo>
                    <a:lnTo>
                      <a:pt x="67200" y="90740"/>
                    </a:lnTo>
                    <a:lnTo>
                      <a:pt x="73107" y="96666"/>
                    </a:lnTo>
                    <a:lnTo>
                      <a:pt x="79015" y="90370"/>
                    </a:lnTo>
                    <a:lnTo>
                      <a:pt x="79015" y="90370"/>
                    </a:lnTo>
                    <a:lnTo>
                      <a:pt x="79753" y="90000"/>
                    </a:lnTo>
                    <a:lnTo>
                      <a:pt x="80492" y="90000"/>
                    </a:lnTo>
                    <a:lnTo>
                      <a:pt x="81230" y="90000"/>
                    </a:lnTo>
                    <a:lnTo>
                      <a:pt x="81600" y="90740"/>
                    </a:lnTo>
                    <a:lnTo>
                      <a:pt x="81600" y="90740"/>
                    </a:lnTo>
                    <a:lnTo>
                      <a:pt x="82338" y="91111"/>
                    </a:lnTo>
                    <a:lnTo>
                      <a:pt x="82338" y="91851"/>
                    </a:lnTo>
                    <a:lnTo>
                      <a:pt x="82338" y="92592"/>
                    </a:lnTo>
                    <a:lnTo>
                      <a:pt x="81969" y="93333"/>
                    </a:lnTo>
                    <a:lnTo>
                      <a:pt x="81969" y="93333"/>
                    </a:lnTo>
                    <a:close/>
                    <a:moveTo>
                      <a:pt x="80492" y="17037"/>
                    </a:moveTo>
                    <a:lnTo>
                      <a:pt x="103015" y="39629"/>
                    </a:lnTo>
                    <a:lnTo>
                      <a:pt x="115569" y="27037"/>
                    </a:lnTo>
                    <a:lnTo>
                      <a:pt x="115569" y="27037"/>
                    </a:lnTo>
                    <a:lnTo>
                      <a:pt x="116307" y="26296"/>
                    </a:lnTo>
                    <a:lnTo>
                      <a:pt x="116307" y="25555"/>
                    </a:lnTo>
                    <a:lnTo>
                      <a:pt x="116307" y="25555"/>
                    </a:lnTo>
                    <a:lnTo>
                      <a:pt x="116307" y="24814"/>
                    </a:lnTo>
                    <a:lnTo>
                      <a:pt x="115569" y="24444"/>
                    </a:lnTo>
                    <a:lnTo>
                      <a:pt x="96000" y="4444"/>
                    </a:lnTo>
                    <a:lnTo>
                      <a:pt x="96000" y="4444"/>
                    </a:lnTo>
                    <a:lnTo>
                      <a:pt x="95261" y="4074"/>
                    </a:lnTo>
                    <a:lnTo>
                      <a:pt x="94523" y="3703"/>
                    </a:lnTo>
                    <a:lnTo>
                      <a:pt x="93784" y="4074"/>
                    </a:lnTo>
                    <a:lnTo>
                      <a:pt x="93046" y="4444"/>
                    </a:lnTo>
                    <a:lnTo>
                      <a:pt x="80492" y="17037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8" name="组合 27"/>
            <p:cNvGrpSpPr/>
            <p:nvPr>
              <p:custDataLst>
                <p:tags r:id="rId8"/>
              </p:custDataLst>
            </p:nvPr>
          </p:nvGrpSpPr>
          <p:grpSpPr>
            <a:xfrm>
              <a:off x="8387" y="4457"/>
              <a:ext cx="939" cy="895"/>
              <a:chOff x="5140325" y="1871345"/>
              <a:chExt cx="596265" cy="568325"/>
            </a:xfrm>
          </p:grpSpPr>
          <p:sp>
            <p:nvSpPr>
              <p:cNvPr id="10" name="矩形 9"/>
              <p:cNvSpPr/>
              <p:nvPr>
                <p:custDataLst>
                  <p:tags r:id="rId9"/>
                </p:custDataLst>
              </p:nvPr>
            </p:nvSpPr>
            <p:spPr>
              <a:xfrm>
                <a:off x="5140325" y="1871345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6" name="ïšḻïďê-任意多边形: 形状 25"/>
              <p:cNvSpPr/>
              <p:nvPr>
                <p:custDataLst>
                  <p:tags r:id="rId10"/>
                </p:custDataLst>
              </p:nvPr>
            </p:nvSpPr>
            <p:spPr>
              <a:xfrm>
                <a:off x="5241290" y="1978025"/>
                <a:ext cx="394335" cy="35433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941" y="60000"/>
                    </a:moveTo>
                    <a:lnTo>
                      <a:pt x="112941" y="60000"/>
                    </a:lnTo>
                    <a:lnTo>
                      <a:pt x="114635" y="62592"/>
                    </a:lnTo>
                    <a:lnTo>
                      <a:pt x="116047" y="65555"/>
                    </a:lnTo>
                    <a:lnTo>
                      <a:pt x="117176" y="68148"/>
                    </a:lnTo>
                    <a:lnTo>
                      <a:pt x="118023" y="71111"/>
                    </a:lnTo>
                    <a:lnTo>
                      <a:pt x="118870" y="74074"/>
                    </a:lnTo>
                    <a:lnTo>
                      <a:pt x="119435" y="77407"/>
                    </a:lnTo>
                    <a:lnTo>
                      <a:pt x="119717" y="80740"/>
                    </a:lnTo>
                    <a:lnTo>
                      <a:pt x="120000" y="84444"/>
                    </a:lnTo>
                    <a:lnTo>
                      <a:pt x="120000" y="84444"/>
                    </a:lnTo>
                    <a:lnTo>
                      <a:pt x="119717" y="87777"/>
                    </a:lnTo>
                    <a:lnTo>
                      <a:pt x="119435" y="90740"/>
                    </a:lnTo>
                    <a:lnTo>
                      <a:pt x="118870" y="93703"/>
                    </a:lnTo>
                    <a:lnTo>
                      <a:pt x="118023" y="96666"/>
                    </a:lnTo>
                    <a:lnTo>
                      <a:pt x="116894" y="99629"/>
                    </a:lnTo>
                    <a:lnTo>
                      <a:pt x="115482" y="102592"/>
                    </a:lnTo>
                    <a:lnTo>
                      <a:pt x="114070" y="105555"/>
                    </a:lnTo>
                    <a:lnTo>
                      <a:pt x="112094" y="108518"/>
                    </a:lnTo>
                    <a:lnTo>
                      <a:pt x="112094" y="108518"/>
                    </a:lnTo>
                    <a:lnTo>
                      <a:pt x="110117" y="111111"/>
                    </a:lnTo>
                    <a:lnTo>
                      <a:pt x="108141" y="113333"/>
                    </a:lnTo>
                    <a:lnTo>
                      <a:pt x="105882" y="115555"/>
                    </a:lnTo>
                    <a:lnTo>
                      <a:pt x="103905" y="117407"/>
                    </a:lnTo>
                    <a:lnTo>
                      <a:pt x="101647" y="118518"/>
                    </a:lnTo>
                    <a:lnTo>
                      <a:pt x="99388" y="119259"/>
                    </a:lnTo>
                    <a:lnTo>
                      <a:pt x="96564" y="120000"/>
                    </a:lnTo>
                    <a:lnTo>
                      <a:pt x="94305" y="120000"/>
                    </a:lnTo>
                    <a:lnTo>
                      <a:pt x="72847" y="120000"/>
                    </a:lnTo>
                    <a:lnTo>
                      <a:pt x="72847" y="120000"/>
                    </a:lnTo>
                    <a:lnTo>
                      <a:pt x="68894" y="119629"/>
                    </a:lnTo>
                    <a:lnTo>
                      <a:pt x="65788" y="118888"/>
                    </a:lnTo>
                    <a:lnTo>
                      <a:pt x="62964" y="117407"/>
                    </a:lnTo>
                    <a:lnTo>
                      <a:pt x="61835" y="116296"/>
                    </a:lnTo>
                    <a:lnTo>
                      <a:pt x="60988" y="115185"/>
                    </a:lnTo>
                    <a:lnTo>
                      <a:pt x="60988" y="115185"/>
                    </a:lnTo>
                    <a:lnTo>
                      <a:pt x="60141" y="113703"/>
                    </a:lnTo>
                    <a:lnTo>
                      <a:pt x="59294" y="112222"/>
                    </a:lnTo>
                    <a:lnTo>
                      <a:pt x="58164" y="108518"/>
                    </a:lnTo>
                    <a:lnTo>
                      <a:pt x="57317" y="104444"/>
                    </a:lnTo>
                    <a:lnTo>
                      <a:pt x="57317" y="99259"/>
                    </a:lnTo>
                    <a:lnTo>
                      <a:pt x="57317" y="47777"/>
                    </a:lnTo>
                    <a:lnTo>
                      <a:pt x="45458" y="63333"/>
                    </a:lnTo>
                    <a:lnTo>
                      <a:pt x="45458" y="63333"/>
                    </a:lnTo>
                    <a:lnTo>
                      <a:pt x="44894" y="63703"/>
                    </a:lnTo>
                    <a:lnTo>
                      <a:pt x="44329" y="63703"/>
                    </a:lnTo>
                    <a:lnTo>
                      <a:pt x="44047" y="63703"/>
                    </a:lnTo>
                    <a:lnTo>
                      <a:pt x="43482" y="63333"/>
                    </a:lnTo>
                    <a:lnTo>
                      <a:pt x="43482" y="63333"/>
                    </a:lnTo>
                    <a:lnTo>
                      <a:pt x="43200" y="62592"/>
                    </a:lnTo>
                    <a:lnTo>
                      <a:pt x="42917" y="61851"/>
                    </a:lnTo>
                    <a:lnTo>
                      <a:pt x="42917" y="61111"/>
                    </a:lnTo>
                    <a:lnTo>
                      <a:pt x="43482" y="60370"/>
                    </a:lnTo>
                    <a:lnTo>
                      <a:pt x="56470" y="43703"/>
                    </a:lnTo>
                    <a:lnTo>
                      <a:pt x="56470" y="43703"/>
                    </a:lnTo>
                    <a:lnTo>
                      <a:pt x="57600" y="42592"/>
                    </a:lnTo>
                    <a:lnTo>
                      <a:pt x="58729" y="42222"/>
                    </a:lnTo>
                    <a:lnTo>
                      <a:pt x="59858" y="42592"/>
                    </a:lnTo>
                    <a:lnTo>
                      <a:pt x="60988" y="43703"/>
                    </a:lnTo>
                    <a:lnTo>
                      <a:pt x="73976" y="60370"/>
                    </a:lnTo>
                    <a:lnTo>
                      <a:pt x="73976" y="60370"/>
                    </a:lnTo>
                    <a:lnTo>
                      <a:pt x="74258" y="61111"/>
                    </a:lnTo>
                    <a:lnTo>
                      <a:pt x="74258" y="61851"/>
                    </a:lnTo>
                    <a:lnTo>
                      <a:pt x="74258" y="62592"/>
                    </a:lnTo>
                    <a:lnTo>
                      <a:pt x="73976" y="63333"/>
                    </a:lnTo>
                    <a:lnTo>
                      <a:pt x="73976" y="63333"/>
                    </a:lnTo>
                    <a:lnTo>
                      <a:pt x="73129" y="63703"/>
                    </a:lnTo>
                    <a:lnTo>
                      <a:pt x="72564" y="63703"/>
                    </a:lnTo>
                    <a:lnTo>
                      <a:pt x="72564" y="63703"/>
                    </a:lnTo>
                    <a:lnTo>
                      <a:pt x="72000" y="63703"/>
                    </a:lnTo>
                    <a:lnTo>
                      <a:pt x="71435" y="63333"/>
                    </a:lnTo>
                    <a:lnTo>
                      <a:pt x="60141" y="47777"/>
                    </a:lnTo>
                    <a:lnTo>
                      <a:pt x="60141" y="99259"/>
                    </a:lnTo>
                    <a:lnTo>
                      <a:pt x="60141" y="99259"/>
                    </a:lnTo>
                    <a:lnTo>
                      <a:pt x="60141" y="103333"/>
                    </a:lnTo>
                    <a:lnTo>
                      <a:pt x="60705" y="107037"/>
                    </a:lnTo>
                    <a:lnTo>
                      <a:pt x="61552" y="110000"/>
                    </a:lnTo>
                    <a:lnTo>
                      <a:pt x="62964" y="112222"/>
                    </a:lnTo>
                    <a:lnTo>
                      <a:pt x="62964" y="112222"/>
                    </a:lnTo>
                    <a:lnTo>
                      <a:pt x="64658" y="113703"/>
                    </a:lnTo>
                    <a:lnTo>
                      <a:pt x="66917" y="115555"/>
                    </a:lnTo>
                    <a:lnTo>
                      <a:pt x="69458" y="116296"/>
                    </a:lnTo>
                    <a:lnTo>
                      <a:pt x="72847" y="116296"/>
                    </a:lnTo>
                    <a:lnTo>
                      <a:pt x="94305" y="116296"/>
                    </a:lnTo>
                    <a:lnTo>
                      <a:pt x="94305" y="116296"/>
                    </a:lnTo>
                    <a:lnTo>
                      <a:pt x="96282" y="116296"/>
                    </a:lnTo>
                    <a:lnTo>
                      <a:pt x="98823" y="115555"/>
                    </a:lnTo>
                    <a:lnTo>
                      <a:pt x="100800" y="114814"/>
                    </a:lnTo>
                    <a:lnTo>
                      <a:pt x="102776" y="113333"/>
                    </a:lnTo>
                    <a:lnTo>
                      <a:pt x="104752" y="111851"/>
                    </a:lnTo>
                    <a:lnTo>
                      <a:pt x="106729" y="110370"/>
                    </a:lnTo>
                    <a:lnTo>
                      <a:pt x="108423" y="108148"/>
                    </a:lnTo>
                    <a:lnTo>
                      <a:pt x="110117" y="105925"/>
                    </a:lnTo>
                    <a:lnTo>
                      <a:pt x="110117" y="105925"/>
                    </a:lnTo>
                    <a:lnTo>
                      <a:pt x="111811" y="103333"/>
                    </a:lnTo>
                    <a:lnTo>
                      <a:pt x="113223" y="100740"/>
                    </a:lnTo>
                    <a:lnTo>
                      <a:pt x="114352" y="98148"/>
                    </a:lnTo>
                    <a:lnTo>
                      <a:pt x="115482" y="95555"/>
                    </a:lnTo>
                    <a:lnTo>
                      <a:pt x="116047" y="92592"/>
                    </a:lnTo>
                    <a:lnTo>
                      <a:pt x="116611" y="90000"/>
                    </a:lnTo>
                    <a:lnTo>
                      <a:pt x="116894" y="87407"/>
                    </a:lnTo>
                    <a:lnTo>
                      <a:pt x="117176" y="84444"/>
                    </a:lnTo>
                    <a:lnTo>
                      <a:pt x="117176" y="84444"/>
                    </a:lnTo>
                    <a:lnTo>
                      <a:pt x="116894" y="81111"/>
                    </a:lnTo>
                    <a:lnTo>
                      <a:pt x="116611" y="78148"/>
                    </a:lnTo>
                    <a:lnTo>
                      <a:pt x="116047" y="75185"/>
                    </a:lnTo>
                    <a:lnTo>
                      <a:pt x="115482" y="72222"/>
                    </a:lnTo>
                    <a:lnTo>
                      <a:pt x="114635" y="69629"/>
                    </a:lnTo>
                    <a:lnTo>
                      <a:pt x="113505" y="67037"/>
                    </a:lnTo>
                    <a:lnTo>
                      <a:pt x="112094" y="64814"/>
                    </a:lnTo>
                    <a:lnTo>
                      <a:pt x="110682" y="62592"/>
                    </a:lnTo>
                    <a:lnTo>
                      <a:pt x="110682" y="62592"/>
                    </a:lnTo>
                    <a:lnTo>
                      <a:pt x="107576" y="58518"/>
                    </a:lnTo>
                    <a:lnTo>
                      <a:pt x="105882" y="57037"/>
                    </a:lnTo>
                    <a:lnTo>
                      <a:pt x="104188" y="55555"/>
                    </a:lnTo>
                    <a:lnTo>
                      <a:pt x="102494" y="54444"/>
                    </a:lnTo>
                    <a:lnTo>
                      <a:pt x="100800" y="53703"/>
                    </a:lnTo>
                    <a:lnTo>
                      <a:pt x="99105" y="52962"/>
                    </a:lnTo>
                    <a:lnTo>
                      <a:pt x="97411" y="52592"/>
                    </a:lnTo>
                    <a:lnTo>
                      <a:pt x="97411" y="58148"/>
                    </a:lnTo>
                    <a:lnTo>
                      <a:pt x="97411" y="58148"/>
                    </a:lnTo>
                    <a:lnTo>
                      <a:pt x="96847" y="58888"/>
                    </a:lnTo>
                    <a:lnTo>
                      <a:pt x="96564" y="59629"/>
                    </a:lnTo>
                    <a:lnTo>
                      <a:pt x="96282" y="60000"/>
                    </a:lnTo>
                    <a:lnTo>
                      <a:pt x="95717" y="60000"/>
                    </a:lnTo>
                    <a:lnTo>
                      <a:pt x="95717" y="60000"/>
                    </a:lnTo>
                    <a:lnTo>
                      <a:pt x="94870" y="60000"/>
                    </a:lnTo>
                    <a:lnTo>
                      <a:pt x="94588" y="59629"/>
                    </a:lnTo>
                    <a:lnTo>
                      <a:pt x="94305" y="58888"/>
                    </a:lnTo>
                    <a:lnTo>
                      <a:pt x="94305" y="58148"/>
                    </a:lnTo>
                    <a:lnTo>
                      <a:pt x="94305" y="52592"/>
                    </a:lnTo>
                    <a:lnTo>
                      <a:pt x="94305" y="52592"/>
                    </a:lnTo>
                    <a:lnTo>
                      <a:pt x="94023" y="47407"/>
                    </a:lnTo>
                    <a:lnTo>
                      <a:pt x="93741" y="42962"/>
                    </a:lnTo>
                    <a:lnTo>
                      <a:pt x="92894" y="38518"/>
                    </a:lnTo>
                    <a:lnTo>
                      <a:pt x="92047" y="34444"/>
                    </a:lnTo>
                    <a:lnTo>
                      <a:pt x="90635" y="30000"/>
                    </a:lnTo>
                    <a:lnTo>
                      <a:pt x="88941" y="26296"/>
                    </a:lnTo>
                    <a:lnTo>
                      <a:pt x="87247" y="22222"/>
                    </a:lnTo>
                    <a:lnTo>
                      <a:pt x="84988" y="18148"/>
                    </a:lnTo>
                    <a:lnTo>
                      <a:pt x="84988" y="18148"/>
                    </a:lnTo>
                    <a:lnTo>
                      <a:pt x="82729" y="14814"/>
                    </a:lnTo>
                    <a:lnTo>
                      <a:pt x="79905" y="11851"/>
                    </a:lnTo>
                    <a:lnTo>
                      <a:pt x="77082" y="9259"/>
                    </a:lnTo>
                    <a:lnTo>
                      <a:pt x="73976" y="7407"/>
                    </a:lnTo>
                    <a:lnTo>
                      <a:pt x="70305" y="5925"/>
                    </a:lnTo>
                    <a:lnTo>
                      <a:pt x="66635" y="4814"/>
                    </a:lnTo>
                    <a:lnTo>
                      <a:pt x="62682" y="4074"/>
                    </a:lnTo>
                    <a:lnTo>
                      <a:pt x="58729" y="3703"/>
                    </a:lnTo>
                    <a:lnTo>
                      <a:pt x="58729" y="3703"/>
                    </a:lnTo>
                    <a:lnTo>
                      <a:pt x="54776" y="4074"/>
                    </a:lnTo>
                    <a:lnTo>
                      <a:pt x="51105" y="4444"/>
                    </a:lnTo>
                    <a:lnTo>
                      <a:pt x="47152" y="5555"/>
                    </a:lnTo>
                    <a:lnTo>
                      <a:pt x="43764" y="7037"/>
                    </a:lnTo>
                    <a:lnTo>
                      <a:pt x="40658" y="8888"/>
                    </a:lnTo>
                    <a:lnTo>
                      <a:pt x="37835" y="11481"/>
                    </a:lnTo>
                    <a:lnTo>
                      <a:pt x="35011" y="14074"/>
                    </a:lnTo>
                    <a:lnTo>
                      <a:pt x="32470" y="17037"/>
                    </a:lnTo>
                    <a:lnTo>
                      <a:pt x="32470" y="17037"/>
                    </a:lnTo>
                    <a:lnTo>
                      <a:pt x="30211" y="21111"/>
                    </a:lnTo>
                    <a:lnTo>
                      <a:pt x="28235" y="24444"/>
                    </a:lnTo>
                    <a:lnTo>
                      <a:pt x="26258" y="28148"/>
                    </a:lnTo>
                    <a:lnTo>
                      <a:pt x="24564" y="32222"/>
                    </a:lnTo>
                    <a:lnTo>
                      <a:pt x="23435" y="36296"/>
                    </a:lnTo>
                    <a:lnTo>
                      <a:pt x="22588" y="40370"/>
                    </a:lnTo>
                    <a:lnTo>
                      <a:pt x="22023" y="44444"/>
                    </a:lnTo>
                    <a:lnTo>
                      <a:pt x="21458" y="48888"/>
                    </a:lnTo>
                    <a:lnTo>
                      <a:pt x="21458" y="48888"/>
                    </a:lnTo>
                    <a:lnTo>
                      <a:pt x="25694" y="48518"/>
                    </a:lnTo>
                    <a:lnTo>
                      <a:pt x="30211" y="48518"/>
                    </a:lnTo>
                    <a:lnTo>
                      <a:pt x="30211" y="48518"/>
                    </a:lnTo>
                    <a:lnTo>
                      <a:pt x="30776" y="48518"/>
                    </a:lnTo>
                    <a:lnTo>
                      <a:pt x="31058" y="48888"/>
                    </a:lnTo>
                    <a:lnTo>
                      <a:pt x="31341" y="49629"/>
                    </a:lnTo>
                    <a:lnTo>
                      <a:pt x="31623" y="50370"/>
                    </a:lnTo>
                    <a:lnTo>
                      <a:pt x="31623" y="50370"/>
                    </a:lnTo>
                    <a:lnTo>
                      <a:pt x="31341" y="51481"/>
                    </a:lnTo>
                    <a:lnTo>
                      <a:pt x="31058" y="52222"/>
                    </a:lnTo>
                    <a:lnTo>
                      <a:pt x="30776" y="52592"/>
                    </a:lnTo>
                    <a:lnTo>
                      <a:pt x="30211" y="52592"/>
                    </a:lnTo>
                    <a:lnTo>
                      <a:pt x="25694" y="52592"/>
                    </a:lnTo>
                    <a:lnTo>
                      <a:pt x="25694" y="52592"/>
                    </a:lnTo>
                    <a:lnTo>
                      <a:pt x="23152" y="52962"/>
                    </a:lnTo>
                    <a:lnTo>
                      <a:pt x="20611" y="53333"/>
                    </a:lnTo>
                    <a:lnTo>
                      <a:pt x="18352" y="54074"/>
                    </a:lnTo>
                    <a:lnTo>
                      <a:pt x="16376" y="55185"/>
                    </a:lnTo>
                    <a:lnTo>
                      <a:pt x="14400" y="56666"/>
                    </a:lnTo>
                    <a:lnTo>
                      <a:pt x="12423" y="58518"/>
                    </a:lnTo>
                    <a:lnTo>
                      <a:pt x="10729" y="60740"/>
                    </a:lnTo>
                    <a:lnTo>
                      <a:pt x="9317" y="63333"/>
                    </a:lnTo>
                    <a:lnTo>
                      <a:pt x="9317" y="63333"/>
                    </a:lnTo>
                    <a:lnTo>
                      <a:pt x="6494" y="68518"/>
                    </a:lnTo>
                    <a:lnTo>
                      <a:pt x="4517" y="73703"/>
                    </a:lnTo>
                    <a:lnTo>
                      <a:pt x="3952" y="76296"/>
                    </a:lnTo>
                    <a:lnTo>
                      <a:pt x="3388" y="78888"/>
                    </a:lnTo>
                    <a:lnTo>
                      <a:pt x="2823" y="81481"/>
                    </a:lnTo>
                    <a:lnTo>
                      <a:pt x="2823" y="84444"/>
                    </a:lnTo>
                    <a:lnTo>
                      <a:pt x="2823" y="84444"/>
                    </a:lnTo>
                    <a:lnTo>
                      <a:pt x="2823" y="87407"/>
                    </a:lnTo>
                    <a:lnTo>
                      <a:pt x="3388" y="90740"/>
                    </a:lnTo>
                    <a:lnTo>
                      <a:pt x="3952" y="93333"/>
                    </a:lnTo>
                    <a:lnTo>
                      <a:pt x="4800" y="96296"/>
                    </a:lnTo>
                    <a:lnTo>
                      <a:pt x="5647" y="98888"/>
                    </a:lnTo>
                    <a:lnTo>
                      <a:pt x="6776" y="101481"/>
                    </a:lnTo>
                    <a:lnTo>
                      <a:pt x="8188" y="104074"/>
                    </a:lnTo>
                    <a:lnTo>
                      <a:pt x="9882" y="106666"/>
                    </a:lnTo>
                    <a:lnTo>
                      <a:pt x="9882" y="106666"/>
                    </a:lnTo>
                    <a:lnTo>
                      <a:pt x="11576" y="108888"/>
                    </a:lnTo>
                    <a:lnTo>
                      <a:pt x="13270" y="110740"/>
                    </a:lnTo>
                    <a:lnTo>
                      <a:pt x="15247" y="112222"/>
                    </a:lnTo>
                    <a:lnTo>
                      <a:pt x="17223" y="113703"/>
                    </a:lnTo>
                    <a:lnTo>
                      <a:pt x="19200" y="115185"/>
                    </a:lnTo>
                    <a:lnTo>
                      <a:pt x="21176" y="115925"/>
                    </a:lnTo>
                    <a:lnTo>
                      <a:pt x="23435" y="116296"/>
                    </a:lnTo>
                    <a:lnTo>
                      <a:pt x="25694" y="116296"/>
                    </a:lnTo>
                    <a:lnTo>
                      <a:pt x="44329" y="116296"/>
                    </a:lnTo>
                    <a:lnTo>
                      <a:pt x="44329" y="116296"/>
                    </a:lnTo>
                    <a:lnTo>
                      <a:pt x="44894" y="116296"/>
                    </a:lnTo>
                    <a:lnTo>
                      <a:pt x="45176" y="116666"/>
                    </a:lnTo>
                    <a:lnTo>
                      <a:pt x="45458" y="117407"/>
                    </a:lnTo>
                    <a:lnTo>
                      <a:pt x="45741" y="118148"/>
                    </a:lnTo>
                    <a:lnTo>
                      <a:pt x="45741" y="118148"/>
                    </a:lnTo>
                    <a:lnTo>
                      <a:pt x="45458" y="118888"/>
                    </a:lnTo>
                    <a:lnTo>
                      <a:pt x="45176" y="119629"/>
                    </a:lnTo>
                    <a:lnTo>
                      <a:pt x="44894" y="120000"/>
                    </a:lnTo>
                    <a:lnTo>
                      <a:pt x="44329" y="120000"/>
                    </a:lnTo>
                    <a:lnTo>
                      <a:pt x="25694" y="120000"/>
                    </a:lnTo>
                    <a:lnTo>
                      <a:pt x="25694" y="120000"/>
                    </a:lnTo>
                    <a:lnTo>
                      <a:pt x="23152" y="120000"/>
                    </a:lnTo>
                    <a:lnTo>
                      <a:pt x="20611" y="119259"/>
                    </a:lnTo>
                    <a:lnTo>
                      <a:pt x="18352" y="118518"/>
                    </a:lnTo>
                    <a:lnTo>
                      <a:pt x="16094" y="117407"/>
                    </a:lnTo>
                    <a:lnTo>
                      <a:pt x="13835" y="115925"/>
                    </a:lnTo>
                    <a:lnTo>
                      <a:pt x="11858" y="113703"/>
                    </a:lnTo>
                    <a:lnTo>
                      <a:pt x="9600" y="111481"/>
                    </a:lnTo>
                    <a:lnTo>
                      <a:pt x="7905" y="109259"/>
                    </a:lnTo>
                    <a:lnTo>
                      <a:pt x="7905" y="109259"/>
                    </a:lnTo>
                    <a:lnTo>
                      <a:pt x="5929" y="106296"/>
                    </a:lnTo>
                    <a:lnTo>
                      <a:pt x="4517" y="103703"/>
                    </a:lnTo>
                    <a:lnTo>
                      <a:pt x="2823" y="100740"/>
                    </a:lnTo>
                    <a:lnTo>
                      <a:pt x="1694" y="97777"/>
                    </a:lnTo>
                    <a:lnTo>
                      <a:pt x="847" y="94444"/>
                    </a:lnTo>
                    <a:lnTo>
                      <a:pt x="282" y="91481"/>
                    </a:lnTo>
                    <a:lnTo>
                      <a:pt x="0" y="88148"/>
                    </a:lnTo>
                    <a:lnTo>
                      <a:pt x="0" y="84444"/>
                    </a:lnTo>
                    <a:lnTo>
                      <a:pt x="0" y="84444"/>
                    </a:lnTo>
                    <a:lnTo>
                      <a:pt x="282" y="79259"/>
                    </a:lnTo>
                    <a:lnTo>
                      <a:pt x="1129" y="74074"/>
                    </a:lnTo>
                    <a:lnTo>
                      <a:pt x="2823" y="69259"/>
                    </a:lnTo>
                    <a:lnTo>
                      <a:pt x="5082" y="64074"/>
                    </a:lnTo>
                    <a:lnTo>
                      <a:pt x="5082" y="64074"/>
                    </a:lnTo>
                    <a:lnTo>
                      <a:pt x="6494" y="61481"/>
                    </a:lnTo>
                    <a:lnTo>
                      <a:pt x="7905" y="59259"/>
                    </a:lnTo>
                    <a:lnTo>
                      <a:pt x="9317" y="57407"/>
                    </a:lnTo>
                    <a:lnTo>
                      <a:pt x="11011" y="55555"/>
                    </a:lnTo>
                    <a:lnTo>
                      <a:pt x="12705" y="54074"/>
                    </a:lnTo>
                    <a:lnTo>
                      <a:pt x="14682" y="52592"/>
                    </a:lnTo>
                    <a:lnTo>
                      <a:pt x="16376" y="51481"/>
                    </a:lnTo>
                    <a:lnTo>
                      <a:pt x="18635" y="50000"/>
                    </a:lnTo>
                    <a:lnTo>
                      <a:pt x="18635" y="50000"/>
                    </a:lnTo>
                    <a:lnTo>
                      <a:pt x="18917" y="44814"/>
                    </a:lnTo>
                    <a:lnTo>
                      <a:pt x="19482" y="39629"/>
                    </a:lnTo>
                    <a:lnTo>
                      <a:pt x="20611" y="35185"/>
                    </a:lnTo>
                    <a:lnTo>
                      <a:pt x="22023" y="30370"/>
                    </a:lnTo>
                    <a:lnTo>
                      <a:pt x="23435" y="26296"/>
                    </a:lnTo>
                    <a:lnTo>
                      <a:pt x="25411" y="22222"/>
                    </a:lnTo>
                    <a:lnTo>
                      <a:pt x="28235" y="17777"/>
                    </a:lnTo>
                    <a:lnTo>
                      <a:pt x="30776" y="14074"/>
                    </a:lnTo>
                    <a:lnTo>
                      <a:pt x="30776" y="14074"/>
                    </a:lnTo>
                    <a:lnTo>
                      <a:pt x="33600" y="10740"/>
                    </a:lnTo>
                    <a:lnTo>
                      <a:pt x="36705" y="8148"/>
                    </a:lnTo>
                    <a:lnTo>
                      <a:pt x="40094" y="5555"/>
                    </a:lnTo>
                    <a:lnTo>
                      <a:pt x="43482" y="3703"/>
                    </a:lnTo>
                    <a:lnTo>
                      <a:pt x="46870" y="2222"/>
                    </a:lnTo>
                    <a:lnTo>
                      <a:pt x="50823" y="1111"/>
                    </a:lnTo>
                    <a:lnTo>
                      <a:pt x="54776" y="370"/>
                    </a:lnTo>
                    <a:lnTo>
                      <a:pt x="58729" y="0"/>
                    </a:lnTo>
                    <a:lnTo>
                      <a:pt x="58729" y="0"/>
                    </a:lnTo>
                    <a:lnTo>
                      <a:pt x="62682" y="370"/>
                    </a:lnTo>
                    <a:lnTo>
                      <a:pt x="66635" y="1111"/>
                    </a:lnTo>
                    <a:lnTo>
                      <a:pt x="70305" y="2222"/>
                    </a:lnTo>
                    <a:lnTo>
                      <a:pt x="74258" y="3703"/>
                    </a:lnTo>
                    <a:lnTo>
                      <a:pt x="77364" y="5555"/>
                    </a:lnTo>
                    <a:lnTo>
                      <a:pt x="80470" y="8148"/>
                    </a:lnTo>
                    <a:lnTo>
                      <a:pt x="83294" y="10740"/>
                    </a:lnTo>
                    <a:lnTo>
                      <a:pt x="85835" y="14074"/>
                    </a:lnTo>
                    <a:lnTo>
                      <a:pt x="85835" y="14074"/>
                    </a:lnTo>
                    <a:lnTo>
                      <a:pt x="88376" y="17777"/>
                    </a:lnTo>
                    <a:lnTo>
                      <a:pt x="90352" y="21851"/>
                    </a:lnTo>
                    <a:lnTo>
                      <a:pt x="92047" y="25925"/>
                    </a:lnTo>
                    <a:lnTo>
                      <a:pt x="93741" y="30000"/>
                    </a:lnTo>
                    <a:lnTo>
                      <a:pt x="94870" y="34444"/>
                    </a:lnTo>
                    <a:lnTo>
                      <a:pt x="95717" y="38888"/>
                    </a:lnTo>
                    <a:lnTo>
                      <a:pt x="96564" y="43703"/>
                    </a:lnTo>
                    <a:lnTo>
                      <a:pt x="96847" y="48518"/>
                    </a:lnTo>
                    <a:lnTo>
                      <a:pt x="96847" y="48518"/>
                    </a:lnTo>
                    <a:lnTo>
                      <a:pt x="99388" y="48888"/>
                    </a:lnTo>
                    <a:lnTo>
                      <a:pt x="101364" y="49629"/>
                    </a:lnTo>
                    <a:lnTo>
                      <a:pt x="103341" y="51111"/>
                    </a:lnTo>
                    <a:lnTo>
                      <a:pt x="105317" y="52222"/>
                    </a:lnTo>
                    <a:lnTo>
                      <a:pt x="107294" y="53703"/>
                    </a:lnTo>
                    <a:lnTo>
                      <a:pt x="109270" y="55555"/>
                    </a:lnTo>
                    <a:lnTo>
                      <a:pt x="110964" y="57777"/>
                    </a:lnTo>
                    <a:lnTo>
                      <a:pt x="112941" y="60000"/>
                    </a:lnTo>
                    <a:lnTo>
                      <a:pt x="112941" y="60000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29" name="组合 28"/>
            <p:cNvGrpSpPr/>
            <p:nvPr>
              <p:custDataLst>
                <p:tags r:id="rId11"/>
              </p:custDataLst>
            </p:nvPr>
          </p:nvGrpSpPr>
          <p:grpSpPr>
            <a:xfrm>
              <a:off x="8387" y="6188"/>
              <a:ext cx="939" cy="895"/>
              <a:chOff x="5140325" y="2926080"/>
              <a:chExt cx="596265" cy="568325"/>
            </a:xfrm>
          </p:grpSpPr>
          <p:sp>
            <p:nvSpPr>
              <p:cNvPr id="11" name="矩形 10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40325" y="2926080"/>
                <a:ext cx="596265" cy="568325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rmAutofit/>
              </a:bodyPr>
              <a:p>
                <a:pPr algn="ctr"/>
                <a:endParaRPr lang="zh-CN" altLang="en-US"/>
              </a:p>
            </p:txBody>
          </p:sp>
          <p:sp>
            <p:nvSpPr>
              <p:cNvPr id="27" name="ïšḻïďê-任意多边形: 形状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5260340" y="3042920"/>
                <a:ext cx="375285" cy="35750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8339" y="66873"/>
                    </a:moveTo>
                    <a:lnTo>
                      <a:pt x="28339" y="66873"/>
                    </a:lnTo>
                    <a:lnTo>
                      <a:pt x="31881" y="61671"/>
                    </a:lnTo>
                    <a:lnTo>
                      <a:pt x="31881" y="61671"/>
                    </a:lnTo>
                    <a:lnTo>
                      <a:pt x="34095" y="56842"/>
                    </a:lnTo>
                    <a:lnTo>
                      <a:pt x="36752" y="50154"/>
                    </a:lnTo>
                    <a:lnTo>
                      <a:pt x="36752" y="50154"/>
                    </a:lnTo>
                    <a:lnTo>
                      <a:pt x="38523" y="46439"/>
                    </a:lnTo>
                    <a:lnTo>
                      <a:pt x="39409" y="43095"/>
                    </a:lnTo>
                    <a:lnTo>
                      <a:pt x="39852" y="39752"/>
                    </a:lnTo>
                    <a:lnTo>
                      <a:pt x="39852" y="36780"/>
                    </a:lnTo>
                    <a:lnTo>
                      <a:pt x="39852" y="9287"/>
                    </a:lnTo>
                    <a:lnTo>
                      <a:pt x="39852" y="9287"/>
                    </a:lnTo>
                    <a:lnTo>
                      <a:pt x="40295" y="8544"/>
                    </a:lnTo>
                    <a:lnTo>
                      <a:pt x="40738" y="7801"/>
                    </a:lnTo>
                    <a:lnTo>
                      <a:pt x="41180" y="7430"/>
                    </a:lnTo>
                    <a:lnTo>
                      <a:pt x="42066" y="7430"/>
                    </a:lnTo>
                    <a:lnTo>
                      <a:pt x="73062" y="7430"/>
                    </a:lnTo>
                    <a:lnTo>
                      <a:pt x="73062" y="7430"/>
                    </a:lnTo>
                    <a:lnTo>
                      <a:pt x="74833" y="7430"/>
                    </a:lnTo>
                    <a:lnTo>
                      <a:pt x="75276" y="7801"/>
                    </a:lnTo>
                    <a:lnTo>
                      <a:pt x="75719" y="8544"/>
                    </a:lnTo>
                    <a:lnTo>
                      <a:pt x="75719" y="9287"/>
                    </a:lnTo>
                    <a:lnTo>
                      <a:pt x="75719" y="36780"/>
                    </a:lnTo>
                    <a:lnTo>
                      <a:pt x="75719" y="36780"/>
                    </a:lnTo>
                    <a:lnTo>
                      <a:pt x="76162" y="40495"/>
                    </a:lnTo>
                    <a:lnTo>
                      <a:pt x="77047" y="44582"/>
                    </a:lnTo>
                    <a:lnTo>
                      <a:pt x="78376" y="49040"/>
                    </a:lnTo>
                    <a:lnTo>
                      <a:pt x="80147" y="53126"/>
                    </a:lnTo>
                    <a:lnTo>
                      <a:pt x="80147" y="53126"/>
                    </a:lnTo>
                    <a:lnTo>
                      <a:pt x="84575" y="60928"/>
                    </a:lnTo>
                    <a:lnTo>
                      <a:pt x="86346" y="63900"/>
                    </a:lnTo>
                    <a:lnTo>
                      <a:pt x="88118" y="66130"/>
                    </a:lnTo>
                    <a:lnTo>
                      <a:pt x="88560" y="66501"/>
                    </a:lnTo>
                    <a:lnTo>
                      <a:pt x="116014" y="104024"/>
                    </a:lnTo>
                    <a:lnTo>
                      <a:pt x="116014" y="104024"/>
                    </a:lnTo>
                    <a:lnTo>
                      <a:pt x="118671" y="106996"/>
                    </a:lnTo>
                    <a:lnTo>
                      <a:pt x="120000" y="109969"/>
                    </a:lnTo>
                    <a:lnTo>
                      <a:pt x="120000" y="112569"/>
                    </a:lnTo>
                    <a:lnTo>
                      <a:pt x="120000" y="114055"/>
                    </a:lnTo>
                    <a:lnTo>
                      <a:pt x="119114" y="115170"/>
                    </a:lnTo>
                    <a:lnTo>
                      <a:pt x="119114" y="115170"/>
                    </a:lnTo>
                    <a:lnTo>
                      <a:pt x="118228" y="116284"/>
                    </a:lnTo>
                    <a:lnTo>
                      <a:pt x="117343" y="117399"/>
                    </a:lnTo>
                    <a:lnTo>
                      <a:pt x="116014" y="118142"/>
                    </a:lnTo>
                    <a:lnTo>
                      <a:pt x="114243" y="118885"/>
                    </a:lnTo>
                    <a:lnTo>
                      <a:pt x="109815" y="119628"/>
                    </a:lnTo>
                    <a:lnTo>
                      <a:pt x="104501" y="120000"/>
                    </a:lnTo>
                    <a:lnTo>
                      <a:pt x="15055" y="120000"/>
                    </a:lnTo>
                    <a:lnTo>
                      <a:pt x="15055" y="120000"/>
                    </a:lnTo>
                    <a:lnTo>
                      <a:pt x="10184" y="119628"/>
                    </a:lnTo>
                    <a:lnTo>
                      <a:pt x="6199" y="118885"/>
                    </a:lnTo>
                    <a:lnTo>
                      <a:pt x="4428" y="118142"/>
                    </a:lnTo>
                    <a:lnTo>
                      <a:pt x="3099" y="117399"/>
                    </a:lnTo>
                    <a:lnTo>
                      <a:pt x="2214" y="116284"/>
                    </a:lnTo>
                    <a:lnTo>
                      <a:pt x="1328" y="115170"/>
                    </a:lnTo>
                    <a:lnTo>
                      <a:pt x="1328" y="115170"/>
                    </a:lnTo>
                    <a:lnTo>
                      <a:pt x="0" y="114055"/>
                    </a:lnTo>
                    <a:lnTo>
                      <a:pt x="0" y="112569"/>
                    </a:lnTo>
                    <a:lnTo>
                      <a:pt x="0" y="109969"/>
                    </a:lnTo>
                    <a:lnTo>
                      <a:pt x="1771" y="106996"/>
                    </a:lnTo>
                    <a:lnTo>
                      <a:pt x="3985" y="103653"/>
                    </a:lnTo>
                    <a:lnTo>
                      <a:pt x="28339" y="66873"/>
                    </a:lnTo>
                    <a:close/>
                    <a:moveTo>
                      <a:pt x="112472" y="105882"/>
                    </a:moveTo>
                    <a:lnTo>
                      <a:pt x="85461" y="69473"/>
                    </a:lnTo>
                    <a:lnTo>
                      <a:pt x="85461" y="69473"/>
                    </a:lnTo>
                    <a:lnTo>
                      <a:pt x="81918" y="69102"/>
                    </a:lnTo>
                    <a:lnTo>
                      <a:pt x="77933" y="68730"/>
                    </a:lnTo>
                    <a:lnTo>
                      <a:pt x="77933" y="68730"/>
                    </a:lnTo>
                    <a:lnTo>
                      <a:pt x="73948" y="69102"/>
                    </a:lnTo>
                    <a:lnTo>
                      <a:pt x="70405" y="69845"/>
                    </a:lnTo>
                    <a:lnTo>
                      <a:pt x="66863" y="70959"/>
                    </a:lnTo>
                    <a:lnTo>
                      <a:pt x="63321" y="72445"/>
                    </a:lnTo>
                    <a:lnTo>
                      <a:pt x="63321" y="72445"/>
                    </a:lnTo>
                    <a:lnTo>
                      <a:pt x="59335" y="73931"/>
                    </a:lnTo>
                    <a:lnTo>
                      <a:pt x="55350" y="75417"/>
                    </a:lnTo>
                    <a:lnTo>
                      <a:pt x="50922" y="76160"/>
                    </a:lnTo>
                    <a:lnTo>
                      <a:pt x="46937" y="76160"/>
                    </a:lnTo>
                    <a:lnTo>
                      <a:pt x="46937" y="76160"/>
                    </a:lnTo>
                    <a:lnTo>
                      <a:pt x="42952" y="76160"/>
                    </a:lnTo>
                    <a:lnTo>
                      <a:pt x="38523" y="75417"/>
                    </a:lnTo>
                    <a:lnTo>
                      <a:pt x="34095" y="73931"/>
                    </a:lnTo>
                    <a:lnTo>
                      <a:pt x="30110" y="72445"/>
                    </a:lnTo>
                    <a:lnTo>
                      <a:pt x="7970" y="105882"/>
                    </a:lnTo>
                    <a:lnTo>
                      <a:pt x="7970" y="105882"/>
                    </a:lnTo>
                    <a:lnTo>
                      <a:pt x="6199" y="108482"/>
                    </a:lnTo>
                    <a:lnTo>
                      <a:pt x="4870" y="110340"/>
                    </a:lnTo>
                    <a:lnTo>
                      <a:pt x="4870" y="112198"/>
                    </a:lnTo>
                    <a:lnTo>
                      <a:pt x="4870" y="113684"/>
                    </a:lnTo>
                    <a:lnTo>
                      <a:pt x="4870" y="113684"/>
                    </a:lnTo>
                    <a:lnTo>
                      <a:pt x="6199" y="114798"/>
                    </a:lnTo>
                    <a:lnTo>
                      <a:pt x="8413" y="115541"/>
                    </a:lnTo>
                    <a:lnTo>
                      <a:pt x="11512" y="116284"/>
                    </a:lnTo>
                    <a:lnTo>
                      <a:pt x="15055" y="116284"/>
                    </a:lnTo>
                    <a:lnTo>
                      <a:pt x="104501" y="116284"/>
                    </a:lnTo>
                    <a:lnTo>
                      <a:pt x="104501" y="116284"/>
                    </a:lnTo>
                    <a:lnTo>
                      <a:pt x="108487" y="116284"/>
                    </a:lnTo>
                    <a:lnTo>
                      <a:pt x="112029" y="115541"/>
                    </a:lnTo>
                    <a:lnTo>
                      <a:pt x="113800" y="114798"/>
                    </a:lnTo>
                    <a:lnTo>
                      <a:pt x="115571" y="113684"/>
                    </a:lnTo>
                    <a:lnTo>
                      <a:pt x="115571" y="113684"/>
                    </a:lnTo>
                    <a:lnTo>
                      <a:pt x="115571" y="112198"/>
                    </a:lnTo>
                    <a:lnTo>
                      <a:pt x="115571" y="110340"/>
                    </a:lnTo>
                    <a:lnTo>
                      <a:pt x="114243" y="108482"/>
                    </a:lnTo>
                    <a:lnTo>
                      <a:pt x="112472" y="105882"/>
                    </a:lnTo>
                    <a:lnTo>
                      <a:pt x="112472" y="105882"/>
                    </a:lnTo>
                    <a:close/>
                    <a:moveTo>
                      <a:pt x="41623" y="51269"/>
                    </a:moveTo>
                    <a:lnTo>
                      <a:pt x="41623" y="51269"/>
                    </a:lnTo>
                    <a:lnTo>
                      <a:pt x="38523" y="58328"/>
                    </a:lnTo>
                    <a:lnTo>
                      <a:pt x="35424" y="63529"/>
                    </a:lnTo>
                    <a:lnTo>
                      <a:pt x="35424" y="63529"/>
                    </a:lnTo>
                    <a:lnTo>
                      <a:pt x="32324" y="68730"/>
                    </a:lnTo>
                    <a:lnTo>
                      <a:pt x="32324" y="69102"/>
                    </a:lnTo>
                    <a:lnTo>
                      <a:pt x="32324" y="69102"/>
                    </a:lnTo>
                    <a:lnTo>
                      <a:pt x="35867" y="70588"/>
                    </a:lnTo>
                    <a:lnTo>
                      <a:pt x="39852" y="71702"/>
                    </a:lnTo>
                    <a:lnTo>
                      <a:pt x="43394" y="72445"/>
                    </a:lnTo>
                    <a:lnTo>
                      <a:pt x="46937" y="72445"/>
                    </a:lnTo>
                    <a:lnTo>
                      <a:pt x="46937" y="72445"/>
                    </a:lnTo>
                    <a:lnTo>
                      <a:pt x="50479" y="72445"/>
                    </a:lnTo>
                    <a:lnTo>
                      <a:pt x="54022" y="71702"/>
                    </a:lnTo>
                    <a:lnTo>
                      <a:pt x="57564" y="70588"/>
                    </a:lnTo>
                    <a:lnTo>
                      <a:pt x="61107" y="69102"/>
                    </a:lnTo>
                    <a:lnTo>
                      <a:pt x="61107" y="69102"/>
                    </a:lnTo>
                    <a:lnTo>
                      <a:pt x="65092" y="67244"/>
                    </a:lnTo>
                    <a:lnTo>
                      <a:pt x="69520" y="66130"/>
                    </a:lnTo>
                    <a:lnTo>
                      <a:pt x="73505" y="65386"/>
                    </a:lnTo>
                    <a:lnTo>
                      <a:pt x="77933" y="65015"/>
                    </a:lnTo>
                    <a:lnTo>
                      <a:pt x="77933" y="65015"/>
                    </a:lnTo>
                    <a:lnTo>
                      <a:pt x="81918" y="65386"/>
                    </a:lnTo>
                    <a:lnTo>
                      <a:pt x="81918" y="65386"/>
                    </a:lnTo>
                    <a:lnTo>
                      <a:pt x="77490" y="57213"/>
                    </a:lnTo>
                    <a:lnTo>
                      <a:pt x="73505" y="50154"/>
                    </a:lnTo>
                    <a:lnTo>
                      <a:pt x="72619" y="46439"/>
                    </a:lnTo>
                    <a:lnTo>
                      <a:pt x="71734" y="43095"/>
                    </a:lnTo>
                    <a:lnTo>
                      <a:pt x="71291" y="39752"/>
                    </a:lnTo>
                    <a:lnTo>
                      <a:pt x="70848" y="36780"/>
                    </a:lnTo>
                    <a:lnTo>
                      <a:pt x="70848" y="11145"/>
                    </a:lnTo>
                    <a:lnTo>
                      <a:pt x="44280" y="11145"/>
                    </a:lnTo>
                    <a:lnTo>
                      <a:pt x="44280" y="36780"/>
                    </a:lnTo>
                    <a:lnTo>
                      <a:pt x="44280" y="36780"/>
                    </a:lnTo>
                    <a:lnTo>
                      <a:pt x="44280" y="39752"/>
                    </a:lnTo>
                    <a:lnTo>
                      <a:pt x="43837" y="43467"/>
                    </a:lnTo>
                    <a:lnTo>
                      <a:pt x="42952" y="47182"/>
                    </a:lnTo>
                    <a:lnTo>
                      <a:pt x="41623" y="51269"/>
                    </a:lnTo>
                    <a:lnTo>
                      <a:pt x="41623" y="51269"/>
                    </a:lnTo>
                    <a:close/>
                    <a:moveTo>
                      <a:pt x="37195" y="3715"/>
                    </a:moveTo>
                    <a:lnTo>
                      <a:pt x="37195" y="3715"/>
                    </a:lnTo>
                    <a:lnTo>
                      <a:pt x="36309" y="3715"/>
                    </a:lnTo>
                    <a:lnTo>
                      <a:pt x="35867" y="3343"/>
                    </a:lnTo>
                    <a:lnTo>
                      <a:pt x="35424" y="2600"/>
                    </a:lnTo>
                    <a:lnTo>
                      <a:pt x="34981" y="1857"/>
                    </a:lnTo>
                    <a:lnTo>
                      <a:pt x="34981" y="1857"/>
                    </a:lnTo>
                    <a:lnTo>
                      <a:pt x="35424" y="1114"/>
                    </a:lnTo>
                    <a:lnTo>
                      <a:pt x="35867" y="371"/>
                    </a:lnTo>
                    <a:lnTo>
                      <a:pt x="36309" y="0"/>
                    </a:lnTo>
                    <a:lnTo>
                      <a:pt x="37195" y="0"/>
                    </a:lnTo>
                    <a:lnTo>
                      <a:pt x="77933" y="0"/>
                    </a:lnTo>
                    <a:lnTo>
                      <a:pt x="77933" y="0"/>
                    </a:lnTo>
                    <a:lnTo>
                      <a:pt x="79261" y="0"/>
                    </a:lnTo>
                    <a:lnTo>
                      <a:pt x="79704" y="371"/>
                    </a:lnTo>
                    <a:lnTo>
                      <a:pt x="80147" y="1114"/>
                    </a:lnTo>
                    <a:lnTo>
                      <a:pt x="80147" y="1857"/>
                    </a:lnTo>
                    <a:lnTo>
                      <a:pt x="80147" y="1857"/>
                    </a:lnTo>
                    <a:lnTo>
                      <a:pt x="80147" y="2600"/>
                    </a:lnTo>
                    <a:lnTo>
                      <a:pt x="79704" y="3343"/>
                    </a:lnTo>
                    <a:lnTo>
                      <a:pt x="79261" y="3715"/>
                    </a:lnTo>
                    <a:lnTo>
                      <a:pt x="77933" y="3715"/>
                    </a:lnTo>
                    <a:lnTo>
                      <a:pt x="37195" y="3715"/>
                    </a:ln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5">
                        <a:lumMod val="60000"/>
                        <a:lumOff val="40000"/>
                      </a:schemeClr>
                    </a:solidFill>
                  </a14:hiddenFill>
                </a:ext>
              </a:extLst>
            </p:spPr>
            <p:txBody>
              <a:bodyPr wrap="square" anchor="ctr">
                <a:normAutofit fontScale="25000" lnSpcReduction="20000"/>
              </a:bodyPr>
              <a:p>
                <a:pPr algn="ctr"/>
                <a:endParaRPr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sp>
          <p:nvSpPr>
            <p:cNvPr id="4" name="矩形 3"/>
            <p:cNvSpPr/>
            <p:nvPr>
              <p:custDataLst>
                <p:tags r:id="rId14"/>
              </p:custDataLst>
            </p:nvPr>
          </p:nvSpPr>
          <p:spPr>
            <a:xfrm>
              <a:off x="8387" y="7919"/>
              <a:ext cx="939" cy="895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/>
            </a:bodyPr>
            <a:p>
              <a:pPr algn="ctr"/>
              <a:endParaRPr lang="zh-CN" altLang="en-US"/>
            </a:p>
          </p:txBody>
        </p:sp>
        <p:sp>
          <p:nvSpPr>
            <p:cNvPr id="19" name="ïšḻïďê-任意多边形: 形状 23"/>
            <p:cNvSpPr/>
            <p:nvPr>
              <p:custDataLst>
                <p:tags r:id="rId15"/>
              </p:custDataLst>
            </p:nvPr>
          </p:nvSpPr>
          <p:spPr>
            <a:xfrm>
              <a:off x="8582" y="8078"/>
              <a:ext cx="585" cy="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1165" y="11111"/>
                  </a:moveTo>
                  <a:lnTo>
                    <a:pt x="101165" y="11111"/>
                  </a:lnTo>
                  <a:lnTo>
                    <a:pt x="105470" y="14074"/>
                  </a:lnTo>
                  <a:lnTo>
                    <a:pt x="109237" y="17407"/>
                  </a:lnTo>
                  <a:lnTo>
                    <a:pt x="113004" y="21111"/>
                  </a:lnTo>
                  <a:lnTo>
                    <a:pt x="115156" y="24814"/>
                  </a:lnTo>
                  <a:lnTo>
                    <a:pt x="117309" y="28518"/>
                  </a:lnTo>
                  <a:lnTo>
                    <a:pt x="118923" y="32592"/>
                  </a:lnTo>
                  <a:lnTo>
                    <a:pt x="119461" y="36666"/>
                  </a:lnTo>
                  <a:lnTo>
                    <a:pt x="119999" y="41111"/>
                  </a:lnTo>
                  <a:lnTo>
                    <a:pt x="119999" y="41111"/>
                  </a:lnTo>
                  <a:lnTo>
                    <a:pt x="119461" y="45925"/>
                  </a:lnTo>
                  <a:lnTo>
                    <a:pt x="118385" y="50000"/>
                  </a:lnTo>
                  <a:lnTo>
                    <a:pt x="116771" y="54814"/>
                  </a:lnTo>
                  <a:lnTo>
                    <a:pt x="114618" y="58518"/>
                  </a:lnTo>
                  <a:lnTo>
                    <a:pt x="110852" y="62592"/>
                  </a:lnTo>
                  <a:lnTo>
                    <a:pt x="107623" y="65925"/>
                  </a:lnTo>
                  <a:lnTo>
                    <a:pt x="103318" y="69259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7937" y="72592"/>
                  </a:lnTo>
                  <a:lnTo>
                    <a:pt x="92017" y="77407"/>
                  </a:lnTo>
                  <a:lnTo>
                    <a:pt x="88789" y="80370"/>
                  </a:lnTo>
                  <a:lnTo>
                    <a:pt x="88789" y="80370"/>
                  </a:lnTo>
                  <a:lnTo>
                    <a:pt x="87713" y="82962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5555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7174" y="86296"/>
                  </a:lnTo>
                  <a:lnTo>
                    <a:pt x="86098" y="88148"/>
                  </a:lnTo>
                  <a:lnTo>
                    <a:pt x="84484" y="89629"/>
                  </a:lnTo>
                  <a:lnTo>
                    <a:pt x="84484" y="89629"/>
                  </a:lnTo>
                  <a:lnTo>
                    <a:pt x="82331" y="90000"/>
                  </a:lnTo>
                  <a:lnTo>
                    <a:pt x="79103" y="90000"/>
                  </a:lnTo>
                  <a:lnTo>
                    <a:pt x="56502" y="86296"/>
                  </a:lnTo>
                  <a:lnTo>
                    <a:pt x="56502" y="86296"/>
                  </a:lnTo>
                  <a:lnTo>
                    <a:pt x="55426" y="85925"/>
                  </a:lnTo>
                  <a:lnTo>
                    <a:pt x="54887" y="85555"/>
                  </a:lnTo>
                  <a:lnTo>
                    <a:pt x="54349" y="84814"/>
                  </a:lnTo>
                  <a:lnTo>
                    <a:pt x="54349" y="84074"/>
                  </a:lnTo>
                  <a:lnTo>
                    <a:pt x="54349" y="84074"/>
                  </a:lnTo>
                  <a:lnTo>
                    <a:pt x="54887" y="83333"/>
                  </a:lnTo>
                  <a:lnTo>
                    <a:pt x="55426" y="82592"/>
                  </a:lnTo>
                  <a:lnTo>
                    <a:pt x="56502" y="82592"/>
                  </a:lnTo>
                  <a:lnTo>
                    <a:pt x="58116" y="82592"/>
                  </a:lnTo>
                  <a:lnTo>
                    <a:pt x="80717" y="86296"/>
                  </a:lnTo>
                  <a:lnTo>
                    <a:pt x="81793" y="86296"/>
                  </a:lnTo>
                  <a:lnTo>
                    <a:pt x="81793" y="86296"/>
                  </a:lnTo>
                  <a:lnTo>
                    <a:pt x="81793" y="85925"/>
                  </a:lnTo>
                  <a:lnTo>
                    <a:pt x="81793" y="85555"/>
                  </a:lnTo>
                  <a:lnTo>
                    <a:pt x="81793" y="85555"/>
                  </a:lnTo>
                  <a:lnTo>
                    <a:pt x="82331" y="81481"/>
                  </a:lnTo>
                  <a:lnTo>
                    <a:pt x="82869" y="80000"/>
                  </a:lnTo>
                  <a:lnTo>
                    <a:pt x="83946" y="78518"/>
                  </a:lnTo>
                  <a:lnTo>
                    <a:pt x="83946" y="78518"/>
                  </a:lnTo>
                  <a:lnTo>
                    <a:pt x="87713" y="75185"/>
                  </a:lnTo>
                  <a:lnTo>
                    <a:pt x="94170" y="70000"/>
                  </a:lnTo>
                  <a:lnTo>
                    <a:pt x="94170" y="70000"/>
                  </a:lnTo>
                  <a:lnTo>
                    <a:pt x="94708" y="69629"/>
                  </a:lnTo>
                  <a:lnTo>
                    <a:pt x="95246" y="69629"/>
                  </a:lnTo>
                  <a:lnTo>
                    <a:pt x="95246" y="69629"/>
                  </a:lnTo>
                  <a:lnTo>
                    <a:pt x="99551" y="66666"/>
                  </a:lnTo>
                  <a:lnTo>
                    <a:pt x="103318" y="63703"/>
                  </a:lnTo>
                  <a:lnTo>
                    <a:pt x="106547" y="60370"/>
                  </a:lnTo>
                  <a:lnTo>
                    <a:pt x="109237" y="57037"/>
                  </a:lnTo>
                  <a:lnTo>
                    <a:pt x="111390" y="53333"/>
                  </a:lnTo>
                  <a:lnTo>
                    <a:pt x="113542" y="49259"/>
                  </a:lnTo>
                  <a:lnTo>
                    <a:pt x="114080" y="45185"/>
                  </a:lnTo>
                  <a:lnTo>
                    <a:pt x="114618" y="41111"/>
                  </a:lnTo>
                  <a:lnTo>
                    <a:pt x="114618" y="41111"/>
                  </a:lnTo>
                  <a:lnTo>
                    <a:pt x="114080" y="37037"/>
                  </a:lnTo>
                  <a:lnTo>
                    <a:pt x="113542" y="33333"/>
                  </a:lnTo>
                  <a:lnTo>
                    <a:pt x="111390" y="29629"/>
                  </a:lnTo>
                  <a:lnTo>
                    <a:pt x="109775" y="26296"/>
                  </a:lnTo>
                  <a:lnTo>
                    <a:pt x="107623" y="22962"/>
                  </a:lnTo>
                  <a:lnTo>
                    <a:pt x="104932" y="20000"/>
                  </a:lnTo>
                  <a:lnTo>
                    <a:pt x="101165" y="16666"/>
                  </a:lnTo>
                  <a:lnTo>
                    <a:pt x="97399" y="14074"/>
                  </a:lnTo>
                  <a:lnTo>
                    <a:pt x="97399" y="14074"/>
                  </a:lnTo>
                  <a:lnTo>
                    <a:pt x="93632" y="11481"/>
                  </a:lnTo>
                  <a:lnTo>
                    <a:pt x="89327" y="9629"/>
                  </a:lnTo>
                  <a:lnTo>
                    <a:pt x="84484" y="7777"/>
                  </a:lnTo>
                  <a:lnTo>
                    <a:pt x="80179" y="6296"/>
                  </a:lnTo>
                  <a:lnTo>
                    <a:pt x="75336" y="5185"/>
                  </a:lnTo>
                  <a:lnTo>
                    <a:pt x="70493" y="4444"/>
                  </a:lnTo>
                  <a:lnTo>
                    <a:pt x="64573" y="4074"/>
                  </a:lnTo>
                  <a:lnTo>
                    <a:pt x="59730" y="3703"/>
                  </a:lnTo>
                  <a:lnTo>
                    <a:pt x="59730" y="3703"/>
                  </a:lnTo>
                  <a:lnTo>
                    <a:pt x="54349" y="4074"/>
                  </a:lnTo>
                  <a:lnTo>
                    <a:pt x="49506" y="4444"/>
                  </a:lnTo>
                  <a:lnTo>
                    <a:pt x="44663" y="5185"/>
                  </a:lnTo>
                  <a:lnTo>
                    <a:pt x="39820" y="6296"/>
                  </a:lnTo>
                  <a:lnTo>
                    <a:pt x="34977" y="7777"/>
                  </a:lnTo>
                  <a:lnTo>
                    <a:pt x="30672" y="9629"/>
                  </a:lnTo>
                  <a:lnTo>
                    <a:pt x="26367" y="11481"/>
                  </a:lnTo>
                  <a:lnTo>
                    <a:pt x="21524" y="14074"/>
                  </a:lnTo>
                  <a:lnTo>
                    <a:pt x="21524" y="14074"/>
                  </a:lnTo>
                  <a:lnTo>
                    <a:pt x="17757" y="16666"/>
                  </a:lnTo>
                  <a:lnTo>
                    <a:pt x="14529" y="20000"/>
                  </a:lnTo>
                  <a:lnTo>
                    <a:pt x="11838" y="22962"/>
                  </a:lnTo>
                  <a:lnTo>
                    <a:pt x="9147" y="26296"/>
                  </a:lnTo>
                  <a:lnTo>
                    <a:pt x="7533" y="29629"/>
                  </a:lnTo>
                  <a:lnTo>
                    <a:pt x="6457" y="33333"/>
                  </a:lnTo>
                  <a:lnTo>
                    <a:pt x="5381" y="37037"/>
                  </a:lnTo>
                  <a:lnTo>
                    <a:pt x="5381" y="41111"/>
                  </a:lnTo>
                  <a:lnTo>
                    <a:pt x="5381" y="41111"/>
                  </a:lnTo>
                  <a:lnTo>
                    <a:pt x="5381" y="45185"/>
                  </a:lnTo>
                  <a:lnTo>
                    <a:pt x="6457" y="49259"/>
                  </a:lnTo>
                  <a:lnTo>
                    <a:pt x="8071" y="53333"/>
                  </a:lnTo>
                  <a:lnTo>
                    <a:pt x="10224" y="57037"/>
                  </a:lnTo>
                  <a:lnTo>
                    <a:pt x="12914" y="60370"/>
                  </a:lnTo>
                  <a:lnTo>
                    <a:pt x="16143" y="63703"/>
                  </a:lnTo>
                  <a:lnTo>
                    <a:pt x="19910" y="66666"/>
                  </a:lnTo>
                  <a:lnTo>
                    <a:pt x="24753" y="69629"/>
                  </a:lnTo>
                  <a:lnTo>
                    <a:pt x="24753" y="69629"/>
                  </a:lnTo>
                  <a:lnTo>
                    <a:pt x="25829" y="70000"/>
                  </a:lnTo>
                  <a:lnTo>
                    <a:pt x="25829" y="70000"/>
                  </a:lnTo>
                  <a:lnTo>
                    <a:pt x="32286" y="75185"/>
                  </a:lnTo>
                  <a:lnTo>
                    <a:pt x="36053" y="78518"/>
                  </a:lnTo>
                  <a:lnTo>
                    <a:pt x="36053" y="78518"/>
                  </a:lnTo>
                  <a:lnTo>
                    <a:pt x="37668" y="81481"/>
                  </a:lnTo>
                  <a:lnTo>
                    <a:pt x="38206" y="85555"/>
                  </a:lnTo>
                  <a:lnTo>
                    <a:pt x="38206" y="87407"/>
                  </a:lnTo>
                  <a:lnTo>
                    <a:pt x="38206" y="88148"/>
                  </a:lnTo>
                  <a:lnTo>
                    <a:pt x="38206" y="88148"/>
                  </a:lnTo>
                  <a:lnTo>
                    <a:pt x="38206" y="89629"/>
                  </a:lnTo>
                  <a:lnTo>
                    <a:pt x="38744" y="90000"/>
                  </a:lnTo>
                  <a:lnTo>
                    <a:pt x="82869" y="96666"/>
                  </a:lnTo>
                  <a:lnTo>
                    <a:pt x="82869" y="96666"/>
                  </a:lnTo>
                  <a:lnTo>
                    <a:pt x="83946" y="97037"/>
                  </a:lnTo>
                  <a:lnTo>
                    <a:pt x="84484" y="97407"/>
                  </a:lnTo>
                  <a:lnTo>
                    <a:pt x="85022" y="98148"/>
                  </a:lnTo>
                  <a:lnTo>
                    <a:pt x="84484" y="98888"/>
                  </a:lnTo>
                  <a:lnTo>
                    <a:pt x="84484" y="98888"/>
                  </a:lnTo>
                  <a:lnTo>
                    <a:pt x="83946" y="100000"/>
                  </a:lnTo>
                  <a:lnTo>
                    <a:pt x="82331" y="100370"/>
                  </a:lnTo>
                  <a:lnTo>
                    <a:pt x="82331" y="100370"/>
                  </a:lnTo>
                  <a:lnTo>
                    <a:pt x="81793" y="100370"/>
                  </a:lnTo>
                  <a:lnTo>
                    <a:pt x="37130" y="93703"/>
                  </a:lnTo>
                  <a:lnTo>
                    <a:pt x="37130" y="93703"/>
                  </a:lnTo>
                  <a:lnTo>
                    <a:pt x="34977" y="92962"/>
                  </a:lnTo>
                  <a:lnTo>
                    <a:pt x="33901" y="91851"/>
                  </a:lnTo>
                  <a:lnTo>
                    <a:pt x="32825" y="90370"/>
                  </a:lnTo>
                  <a:lnTo>
                    <a:pt x="32825" y="88148"/>
                  </a:lnTo>
                  <a:lnTo>
                    <a:pt x="32825" y="87407"/>
                  </a:lnTo>
                  <a:lnTo>
                    <a:pt x="32825" y="87407"/>
                  </a:lnTo>
                  <a:lnTo>
                    <a:pt x="32825" y="85555"/>
                  </a:lnTo>
                  <a:lnTo>
                    <a:pt x="32825" y="85555"/>
                  </a:lnTo>
                  <a:lnTo>
                    <a:pt x="32286" y="82962"/>
                  </a:lnTo>
                  <a:lnTo>
                    <a:pt x="30672" y="80370"/>
                  </a:lnTo>
                  <a:lnTo>
                    <a:pt x="30672" y="80370"/>
                  </a:lnTo>
                  <a:lnTo>
                    <a:pt x="27443" y="77407"/>
                  </a:lnTo>
                  <a:lnTo>
                    <a:pt x="21524" y="72592"/>
                  </a:lnTo>
                  <a:lnTo>
                    <a:pt x="21524" y="72592"/>
                  </a:lnTo>
                  <a:lnTo>
                    <a:pt x="20448" y="72222"/>
                  </a:lnTo>
                  <a:lnTo>
                    <a:pt x="20448" y="72222"/>
                  </a:lnTo>
                  <a:lnTo>
                    <a:pt x="15605" y="69259"/>
                  </a:lnTo>
                  <a:lnTo>
                    <a:pt x="11300" y="65925"/>
                  </a:lnTo>
                  <a:lnTo>
                    <a:pt x="8071" y="62222"/>
                  </a:lnTo>
                  <a:lnTo>
                    <a:pt x="4843" y="58518"/>
                  </a:lnTo>
                  <a:lnTo>
                    <a:pt x="2690" y="54814"/>
                  </a:lnTo>
                  <a:lnTo>
                    <a:pt x="1076" y="50000"/>
                  </a:lnTo>
                  <a:lnTo>
                    <a:pt x="0" y="45925"/>
                  </a:lnTo>
                  <a:lnTo>
                    <a:pt x="0" y="41111"/>
                  </a:lnTo>
                  <a:lnTo>
                    <a:pt x="0" y="41111"/>
                  </a:lnTo>
                  <a:lnTo>
                    <a:pt x="0" y="36666"/>
                  </a:lnTo>
                  <a:lnTo>
                    <a:pt x="1076" y="32592"/>
                  </a:lnTo>
                  <a:lnTo>
                    <a:pt x="2152" y="28518"/>
                  </a:lnTo>
                  <a:lnTo>
                    <a:pt x="4304" y="24814"/>
                  </a:lnTo>
                  <a:lnTo>
                    <a:pt x="6995" y="21111"/>
                  </a:lnTo>
                  <a:lnTo>
                    <a:pt x="10224" y="17407"/>
                  </a:lnTo>
                  <a:lnTo>
                    <a:pt x="13991" y="14444"/>
                  </a:lnTo>
                  <a:lnTo>
                    <a:pt x="17757" y="11481"/>
                  </a:lnTo>
                  <a:lnTo>
                    <a:pt x="17757" y="11481"/>
                  </a:lnTo>
                  <a:lnTo>
                    <a:pt x="22600" y="8888"/>
                  </a:lnTo>
                  <a:lnTo>
                    <a:pt x="27982" y="6296"/>
                  </a:lnTo>
                  <a:lnTo>
                    <a:pt x="32825" y="4444"/>
                  </a:lnTo>
                  <a:lnTo>
                    <a:pt x="37668" y="2962"/>
                  </a:lnTo>
                  <a:lnTo>
                    <a:pt x="43049" y="1481"/>
                  </a:lnTo>
                  <a:lnTo>
                    <a:pt x="48430" y="740"/>
                  </a:lnTo>
                  <a:lnTo>
                    <a:pt x="53811" y="370"/>
                  </a:lnTo>
                  <a:lnTo>
                    <a:pt x="59730" y="0"/>
                  </a:lnTo>
                  <a:lnTo>
                    <a:pt x="59730" y="0"/>
                  </a:lnTo>
                  <a:lnTo>
                    <a:pt x="65112" y="370"/>
                  </a:lnTo>
                  <a:lnTo>
                    <a:pt x="71569" y="740"/>
                  </a:lnTo>
                  <a:lnTo>
                    <a:pt x="76950" y="1481"/>
                  </a:lnTo>
                  <a:lnTo>
                    <a:pt x="81793" y="2962"/>
                  </a:lnTo>
                  <a:lnTo>
                    <a:pt x="87174" y="4444"/>
                  </a:lnTo>
                  <a:lnTo>
                    <a:pt x="92017" y="6296"/>
                  </a:lnTo>
                  <a:lnTo>
                    <a:pt x="96860" y="8518"/>
                  </a:lnTo>
                  <a:lnTo>
                    <a:pt x="101165" y="11111"/>
                  </a:lnTo>
                  <a:lnTo>
                    <a:pt x="101165" y="11111"/>
                  </a:lnTo>
                  <a:close/>
                  <a:moveTo>
                    <a:pt x="80717" y="110370"/>
                  </a:moveTo>
                  <a:lnTo>
                    <a:pt x="37130" y="103703"/>
                  </a:lnTo>
                  <a:lnTo>
                    <a:pt x="37130" y="103703"/>
                  </a:lnTo>
                  <a:lnTo>
                    <a:pt x="36053" y="103333"/>
                  </a:lnTo>
                  <a:lnTo>
                    <a:pt x="35515" y="102962"/>
                  </a:lnTo>
                  <a:lnTo>
                    <a:pt x="34977" y="102222"/>
                  </a:lnTo>
                  <a:lnTo>
                    <a:pt x="35515" y="101481"/>
                  </a:lnTo>
                  <a:lnTo>
                    <a:pt x="35515" y="101481"/>
                  </a:lnTo>
                  <a:lnTo>
                    <a:pt x="36053" y="100740"/>
                  </a:lnTo>
                  <a:lnTo>
                    <a:pt x="36591" y="100000"/>
                  </a:lnTo>
                  <a:lnTo>
                    <a:pt x="37668" y="100000"/>
                  </a:lnTo>
                  <a:lnTo>
                    <a:pt x="38744" y="100000"/>
                  </a:lnTo>
                  <a:lnTo>
                    <a:pt x="82331" y="106666"/>
                  </a:lnTo>
                  <a:lnTo>
                    <a:pt x="82331" y="106666"/>
                  </a:lnTo>
                  <a:lnTo>
                    <a:pt x="83408" y="107037"/>
                  </a:lnTo>
                  <a:lnTo>
                    <a:pt x="83946" y="107407"/>
                  </a:lnTo>
                  <a:lnTo>
                    <a:pt x="84484" y="108148"/>
                  </a:lnTo>
                  <a:lnTo>
                    <a:pt x="84484" y="108888"/>
                  </a:lnTo>
                  <a:lnTo>
                    <a:pt x="84484" y="108888"/>
                  </a:lnTo>
                  <a:lnTo>
                    <a:pt x="83408" y="110000"/>
                  </a:lnTo>
                  <a:lnTo>
                    <a:pt x="81793" y="110370"/>
                  </a:lnTo>
                  <a:lnTo>
                    <a:pt x="81793" y="110370"/>
                  </a:lnTo>
                  <a:lnTo>
                    <a:pt x="80717" y="110370"/>
                  </a:lnTo>
                  <a:lnTo>
                    <a:pt x="80717" y="110370"/>
                  </a:lnTo>
                  <a:close/>
                  <a:moveTo>
                    <a:pt x="76950" y="116296"/>
                  </a:moveTo>
                  <a:lnTo>
                    <a:pt x="76950" y="116296"/>
                  </a:lnTo>
                  <a:lnTo>
                    <a:pt x="78026" y="116666"/>
                  </a:lnTo>
                  <a:lnTo>
                    <a:pt x="78565" y="117037"/>
                  </a:lnTo>
                  <a:lnTo>
                    <a:pt x="79103" y="117777"/>
                  </a:lnTo>
                  <a:lnTo>
                    <a:pt x="79103" y="118518"/>
                  </a:lnTo>
                  <a:lnTo>
                    <a:pt x="79103" y="118518"/>
                  </a:lnTo>
                  <a:lnTo>
                    <a:pt x="78026" y="119629"/>
                  </a:lnTo>
                  <a:lnTo>
                    <a:pt x="76412" y="120000"/>
                  </a:lnTo>
                  <a:lnTo>
                    <a:pt x="76412" y="120000"/>
                  </a:lnTo>
                  <a:lnTo>
                    <a:pt x="75336" y="120000"/>
                  </a:lnTo>
                  <a:lnTo>
                    <a:pt x="39820" y="114444"/>
                  </a:lnTo>
                  <a:lnTo>
                    <a:pt x="39820" y="114444"/>
                  </a:lnTo>
                  <a:lnTo>
                    <a:pt x="38744" y="114444"/>
                  </a:lnTo>
                  <a:lnTo>
                    <a:pt x="38206" y="113333"/>
                  </a:lnTo>
                  <a:lnTo>
                    <a:pt x="37668" y="112962"/>
                  </a:lnTo>
                  <a:lnTo>
                    <a:pt x="38206" y="112222"/>
                  </a:lnTo>
                  <a:lnTo>
                    <a:pt x="38206" y="112222"/>
                  </a:lnTo>
                  <a:lnTo>
                    <a:pt x="38744" y="111111"/>
                  </a:lnTo>
                  <a:lnTo>
                    <a:pt x="39282" y="110740"/>
                  </a:lnTo>
                  <a:lnTo>
                    <a:pt x="40358" y="110740"/>
                  </a:lnTo>
                  <a:lnTo>
                    <a:pt x="41434" y="110740"/>
                  </a:lnTo>
                  <a:lnTo>
                    <a:pt x="76950" y="116296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5">
                      <a:lumMod val="60000"/>
                      <a:lumOff val="40000"/>
                    </a:schemeClr>
                  </a:solidFill>
                </a14:hiddenFill>
              </a:ext>
            </a:extLst>
          </p:spPr>
          <p:txBody>
            <a:bodyPr wrap="square" anchor="ctr">
              <a:normAutofit fontScale="25000" lnSpcReduction="20000"/>
            </a:bodyPr>
            <a:p>
              <a:pPr algn="ctr"/>
              <a:endParaRPr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16"/>
              </p:custDataLst>
            </p:nvPr>
          </p:nvSpPr>
          <p:spPr>
            <a:xfrm>
              <a:off x="9509" y="2622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17"/>
              </p:custDataLst>
            </p:nvPr>
          </p:nvSpPr>
          <p:spPr>
            <a:xfrm>
              <a:off x="9509" y="3283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8"/>
              </p:custDataLst>
            </p:nvPr>
          </p:nvSpPr>
          <p:spPr>
            <a:xfrm>
              <a:off x="9509" y="4361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57"/>
            <p:cNvSpPr txBox="1"/>
            <p:nvPr>
              <p:custDataLst>
                <p:tags r:id="rId19"/>
              </p:custDataLst>
            </p:nvPr>
          </p:nvSpPr>
          <p:spPr>
            <a:xfrm>
              <a:off x="9509" y="4981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20"/>
              </p:custDataLst>
            </p:nvPr>
          </p:nvSpPr>
          <p:spPr>
            <a:xfrm>
              <a:off x="9509" y="6101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2" name="文本框 91"/>
            <p:cNvSpPr txBox="1"/>
            <p:nvPr>
              <p:custDataLst>
                <p:tags r:id="rId21"/>
              </p:custDataLst>
            </p:nvPr>
          </p:nvSpPr>
          <p:spPr>
            <a:xfrm>
              <a:off x="9509" y="6762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22"/>
              </p:custDataLst>
            </p:nvPr>
          </p:nvSpPr>
          <p:spPr>
            <a:xfrm>
              <a:off x="9509" y="7840"/>
              <a:ext cx="3493" cy="630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p>
              <a:r>
                <a:rPr lang="zh-CN" altLang="en-US" sz="2000" spc="100" dirty="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单击输入标题内容</a:t>
              </a:r>
              <a:endParaRPr lang="zh-CN" altLang="en-US" sz="2000" spc="1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94" name="文本框 93"/>
            <p:cNvSpPr txBox="1"/>
            <p:nvPr>
              <p:custDataLst>
                <p:tags r:id="rId23"/>
              </p:custDataLst>
            </p:nvPr>
          </p:nvSpPr>
          <p:spPr>
            <a:xfrm>
              <a:off x="9509" y="8439"/>
              <a:ext cx="4168" cy="533"/>
            </a:xfrm>
            <a:prstGeom prst="rect">
              <a:avLst/>
            </a:prstGeom>
            <a:noFill/>
          </p:spPr>
          <p:txBody>
            <a:bodyPr wrap="square" rtlCol="0">
              <a:normAutofit fontScale="92500"/>
            </a:bodyPr>
            <a:p>
              <a:r>
                <a:rPr lang="zh-CN" altLang="en-US" sz="16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单击此处添加文本具体内容</a:t>
              </a: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7" name="图片 6" descr="C:/Users/Administrator/AppData/Local/Temp/picturecompress_20220308153458/output_1.pngoutput_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20430" y="6026150"/>
            <a:ext cx="3430270" cy="511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" name="标题 1"/>
          <p:cNvSpPr txBox="1"/>
          <p:nvPr/>
        </p:nvSpPr>
        <p:spPr>
          <a:xfrm>
            <a:off x="991083" y="370648"/>
            <a:ext cx="4432843" cy="46606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665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请输入文本标题</a:t>
            </a:r>
            <a:endParaRPr lang="zh-CN" altLang="en-US" sz="2665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103445" y="854047"/>
            <a:ext cx="11088555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3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1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2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6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6"/>
  <p:tag name="KSO_WM_UNIT_USESOURCEFORMAT_APPLY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3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4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1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1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2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2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2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2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3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3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3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a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ISCONTENTSTITLE" val="0"/>
  <p:tag name="KSO_WM_UNIT_PRESET_TEXT" val="单击输入标题内容"/>
  <p:tag name="KSO_WM_UNIT_NOCLEAR" val="0"/>
  <p:tag name="KSO_WM_UNIT_VALUE" val="8"/>
  <p:tag name="KSO_WM_DIAGRAM_GROUP_CODE" val="l1-1"/>
  <p:tag name="KSO_WM_UNIT_TYPE" val="l_h_a"/>
  <p:tag name="KSO_WM_UNIT_INDEX" val="1_4_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f*1_4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UNIT_PRESET_TEXT" val="单击此处添加文本具体内容"/>
  <p:tag name="KSO_WM_UNIT_NOCLEAR" val="0"/>
  <p:tag name="KSO_WM_UNIT_VALUE" val="12"/>
  <p:tag name="KSO_WM_DIAGRAM_GROUP_CODE" val="l1-1"/>
  <p:tag name="KSO_WM_UNIT_TYPE" val="l_h_f"/>
  <p:tag name="KSO_WM_UNIT_INDEX" val="1_4_1"/>
  <p:tag name="KSO_WM_UNIT_SUBTYPE" val="a"/>
  <p:tag name="KSO_WM_UNIT_TEXT_FILL_FORE_SCHEMECOLOR_INDEX" val="13"/>
  <p:tag name="KSO_WM_UNIT_TEXT_FILL_TYPE" val="1"/>
  <p:tag name="KSO_WM_UNIT_USESOURCEFORMAT_APPLY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a*1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UNIT_ISCONTENTSTITLE" val="1"/>
  <p:tag name="KSO_WM_UNIT_PRESET_TEXT" val="CONTENT"/>
  <p:tag name="KSO_WM_UNIT_NOCLEAR" val="0"/>
  <p:tag name="KSO_WM_UNIT_VALUE" val="5"/>
  <p:tag name="KSO_WM_DIAGRAM_GROUP_CODE" val="l1-1"/>
  <p:tag name="KSO_WM_UNIT_TYPE" val="a"/>
  <p:tag name="KSO_WM_UNIT_INDEX" val="1"/>
  <p:tag name="KSO_WM_UNIT_ISNUMDGMTITLE" val="0"/>
  <p:tag name="KSO_WM_UNIT_TEXT_FILL_FORE_SCHEMECOLOR_INDEX" val="5"/>
  <p:tag name="KSO_WM_UNIT_TEXT_FILL_TYPE" val="1"/>
  <p:tag name="KSO_WM_UNIT_USESOURCEFORMAT_APPLY" val="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3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3"/>
  <p:tag name="KSO_WM_UNIT_FILL_FORE_SCHEMECOLOR_INDEX" val="15"/>
  <p:tag name="KSO_WM_UNIT_FILL_TYPE" val="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4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4"/>
  <p:tag name="KSO_WM_UNIT_USESOURCEFORMAT_APPLY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1_2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1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LINE_FORE_SCHEMECOLOR_INDEX" val="5"/>
  <p:tag name="KSO_WM_UNIT_LINE_FILL_TYPE" val="2"/>
  <p:tag name="KSO_WM_UNIT_TEXT_FILL_FORE_SCHEMECOLOR_INDEX" val="13"/>
  <p:tag name="KSO_WM_UNIT_TEXT_FILL_TYPE" val="1"/>
  <p:tag name="KSO_WM_UNIT_USESOURCEFORMAT_APPLY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i*5"/>
  <p:tag name="KSO_WM_TEMPLATE_CATEGORY" val="custom"/>
  <p:tag name="KSO_WM_TEMPLATE_INDEX" val="20202585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5"/>
  <p:tag name="KSO_WM_UNIT_USESOURCEFORMAT_APPLY" val="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585_4*l_h_i*1_2_1"/>
  <p:tag name="KSO_WM_TEMPLATE_CATEGORY" val="custom"/>
  <p:tag name="KSO_WM_TEMPLATE_INDEX" val="20202585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LINE_FORE_SCHEMECOLOR_INDEX" val="15"/>
  <p:tag name="KSO_WM_UNIT_LINE_FILL_TYPE" val="2"/>
  <p:tag name="KSO_WM_UNIT_TEXT_FILL_FORE_SCHEMECOLOR_INDEX" val="2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4_Office 主题">
  <a:themeElements>
    <a:clrScheme name="自定义 38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B9DD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954F72"/>
      </a:folHlink>
    </a:clrScheme>
    <a:fontScheme name="标准3">
      <a:majorFont>
        <a:latin typeface="华文细黑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</Words>
  <Application>WPS 演示</Application>
  <PresentationFormat>宽屏</PresentationFormat>
  <Paragraphs>28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华文行楷</vt:lpstr>
      <vt:lpstr>inpin heiti</vt:lpstr>
      <vt:lpstr>Arial Unicode MS</vt:lpstr>
      <vt:lpstr>华文细黑</vt:lpstr>
      <vt:lpstr>Calibri Light</vt:lpstr>
      <vt:lpstr>微软雅黑 Light</vt:lpstr>
      <vt:lpstr>Calibri</vt:lpstr>
      <vt:lpstr>汉仪正圆 55简</vt:lpstr>
      <vt:lpstr>OPPOSans-R</vt:lpstr>
      <vt:lpstr>Segoe Print</vt:lpstr>
      <vt:lpstr>汉仪文黑-85简</vt:lpstr>
      <vt:lpstr>黑体</vt:lpstr>
      <vt:lpstr>OPPOSans-H</vt:lpstr>
      <vt:lpstr>汉仪旗黑-85S</vt:lpstr>
      <vt:lpstr>Viner Hand ITC</vt:lpstr>
      <vt:lpstr>4_Office 主题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liz</cp:lastModifiedBy>
  <cp:revision>190</cp:revision>
  <dcterms:created xsi:type="dcterms:W3CDTF">2019-06-19T02:08:00Z</dcterms:created>
  <dcterms:modified xsi:type="dcterms:W3CDTF">2022-04-29T09:06:37Z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145C27F8FEDA43B8810849FED9964E27</vt:lpwstr>
  </property>
</Properties>
</file>