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30" r:id="rId3"/>
    <p:sldId id="508" r:id="rId5"/>
    <p:sldId id="506" r:id="rId6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</p:embeddedFont>
    <p:embeddedFont>
      <p:font typeface="华文行楷" panose="02010800040101010101" charset="-122"/>
      <p:regular r:id="rId12"/>
    </p:embeddedFont>
    <p:embeddedFont>
      <p:font typeface="华文细黑" panose="02010600040101010101" charset="-122"/>
      <p:regular r:id="rId13"/>
    </p:embeddedFont>
    <p:embeddedFont>
      <p:font typeface="微软雅黑 Light" panose="020B0502040204020203" charset="-122"/>
      <p:regular r:id="rId14"/>
    </p:embeddedFont>
    <p:embeddedFont>
      <p:font typeface="Calibri Light" panose="020F0302020204030204" charset="0"/>
      <p:regular r:id="rId15"/>
      <p:italic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0D14"/>
    <a:srgbClr val="0465C5"/>
    <a:srgbClr val="0074C0"/>
    <a:srgbClr val="0075C1"/>
    <a:srgbClr val="244983"/>
    <a:srgbClr val="2257AE"/>
    <a:srgbClr val="BACDE9"/>
    <a:srgbClr val="E6ECF7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6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10.fntdata"/><Relationship Id="rId2" Type="http://schemas.openxmlformats.org/officeDocument/2006/relationships/theme" Target="theme/theme1.xml"/><Relationship Id="rId19" Type="http://schemas.openxmlformats.org/officeDocument/2006/relationships/font" Target="fonts/font9.fntdata"/><Relationship Id="rId18" Type="http://schemas.openxmlformats.org/officeDocument/2006/relationships/font" Target="fonts/font8.fntdata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607AC-E6DC-498A-A7C8-F54289A2AF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607AC-E6DC-498A-A7C8-F54289A2AF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C:\Users\Administrator\Desktop\图片3 拷贝.png图片3 拷贝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17805" y="126048"/>
            <a:ext cx="5137785" cy="82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7273" y="183123"/>
            <a:ext cx="11797455" cy="649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7470"/>
            <a:ext cx="12192635" cy="6935470"/>
          </a:xfrm>
          <a:prstGeom prst="rect">
            <a:avLst/>
          </a:prstGeom>
        </p:spPr>
      </p:pic>
      <p:sp>
        <p:nvSpPr>
          <p:cNvPr id="23" name="椭圆 22"/>
          <p:cNvSpPr/>
          <p:nvPr userDrawn="1"/>
        </p:nvSpPr>
        <p:spPr>
          <a:xfrm>
            <a:off x="414808" y="430811"/>
            <a:ext cx="345739" cy="345739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noFill/>
          </a:ln>
          <a:effectLst>
            <a:outerShdw blurRad="127000" dist="127000" dir="2160000" sx="86000" sy="86000" algn="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 userDrawn="1"/>
        </p:nvSpPr>
        <p:spPr>
          <a:xfrm>
            <a:off x="661696" y="430811"/>
            <a:ext cx="345739" cy="345739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127000" dist="127000" dir="2160000" sx="86000" sy="86000" algn="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1103445" y="854047"/>
            <a:ext cx="1108855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pic>
        <p:nvPicPr>
          <p:cNvPr id="7" name="图片 6" descr="C:\Users\Administrator\Desktop\图片2.png图片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262428" y="333375"/>
            <a:ext cx="2747645" cy="44323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0" y="6488430"/>
            <a:ext cx="122307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—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42D6-DF36-4FFF-9449-A8CBB500C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BD1-4D0D-4464-B15A-849967CA5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2D6-DF36-4FFF-9449-A8CBB500C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DBD1-4D0D-4464-B15A-849967CA57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4.png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-635" y="2381250"/>
            <a:ext cx="1219263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335" b="1">
                <a:solidFill>
                  <a:schemeClr val="accent1"/>
                </a:solidFill>
                <a:latin typeface="+mj-ea"/>
                <a:ea typeface="+mj-ea"/>
              </a:rPr>
              <a:t>大医二院</a:t>
            </a:r>
            <a:r>
              <a:rPr lang="en-US" altLang="zh-CN" sz="5335" b="1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r>
              <a:rPr lang="zh-CN" altLang="en-US" sz="5335" b="1">
                <a:solidFill>
                  <a:schemeClr val="accent1"/>
                </a:solidFill>
                <a:latin typeface="+mj-ea"/>
                <a:ea typeface="+mj-ea"/>
              </a:rPr>
              <a:t>模板</a:t>
            </a:r>
            <a:endParaRPr lang="zh-CN" altLang="en-US" sz="5335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797935" y="4327525"/>
            <a:ext cx="2167890" cy="500380"/>
          </a:xfrm>
          <a:prstGeom prst="roundRect">
            <a:avLst>
              <a:gd name="adj" fmla="val 50000"/>
            </a:avLst>
          </a:prstGeom>
          <a:solidFill>
            <a:srgbClr val="6B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6331585" y="4327525"/>
            <a:ext cx="2167890" cy="500380"/>
          </a:xfrm>
          <a:prstGeom prst="roundRect">
            <a:avLst>
              <a:gd name="adj" fmla="val 50000"/>
            </a:avLst>
          </a:prstGeom>
          <a:solidFill>
            <a:srgbClr val="6B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7703" name="图片 1" descr="镂空精神徽章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981690" y="5652135"/>
            <a:ext cx="934085" cy="93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 userDrawn="1"/>
        </p:nvSpPr>
        <p:spPr>
          <a:xfrm>
            <a:off x="9780905" y="6586220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830" y="5654040"/>
            <a:ext cx="931767" cy="93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00655" y="1204595"/>
            <a:ext cx="6790055" cy="4031615"/>
            <a:chOff x="2984" y="2622"/>
            <a:chExt cx="10693" cy="6349"/>
          </a:xfrm>
        </p:grpSpPr>
        <p:sp>
          <p:nvSpPr>
            <p:cNvPr id="73" name="矩形 72"/>
            <p:cNvSpPr/>
            <p:nvPr>
              <p:custDataLst>
                <p:tags r:id="rId1"/>
              </p:custDataLst>
            </p:nvPr>
          </p:nvSpPr>
          <p:spPr>
            <a:xfrm>
              <a:off x="3581" y="4036"/>
              <a:ext cx="2599" cy="3263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2"/>
              </p:custDataLst>
            </p:nvPr>
          </p:nvSpPr>
          <p:spPr>
            <a:xfrm>
              <a:off x="3264" y="5001"/>
              <a:ext cx="3335" cy="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>
              <p:custDataLst>
                <p:tags r:id="rId3"/>
              </p:custDataLst>
            </p:nvPr>
          </p:nvSpPr>
          <p:spPr>
            <a:xfrm>
              <a:off x="2984" y="4793"/>
              <a:ext cx="3886" cy="1016"/>
            </a:xfrm>
            <a:prstGeom prst="rect">
              <a:avLst/>
            </a:prstGeom>
            <a:noFill/>
          </p:spPr>
          <p:txBody>
            <a:bodyPr wrap="square" rtlCol="0"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</a:t>
              </a:r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录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7" name="流程图: 终止 76"/>
            <p:cNvSpPr/>
            <p:nvPr>
              <p:custDataLst>
                <p:tags r:id="rId4"/>
              </p:custDataLst>
            </p:nvPr>
          </p:nvSpPr>
          <p:spPr>
            <a:xfrm>
              <a:off x="4457" y="6228"/>
              <a:ext cx="939" cy="119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>
              <p:custDataLst>
                <p:tags r:id="rId5"/>
              </p:custDataLst>
            </p:nvPr>
          </p:nvGrpSpPr>
          <p:grpSpPr>
            <a:xfrm>
              <a:off x="8387" y="2726"/>
              <a:ext cx="939" cy="895"/>
              <a:chOff x="5140325" y="770890"/>
              <a:chExt cx="596265" cy="568325"/>
            </a:xfrm>
          </p:grpSpPr>
          <p:sp>
            <p:nvSpPr>
              <p:cNvPr id="9" name="矩形 8"/>
              <p:cNvSpPr/>
              <p:nvPr>
                <p:custDataLst>
                  <p:tags r:id="rId6"/>
                </p:custDataLst>
              </p:nvPr>
            </p:nvSpPr>
            <p:spPr>
              <a:xfrm>
                <a:off x="5140325" y="770890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0" name="ïšḻïďê-任意多边形: 形状 29"/>
              <p:cNvSpPr/>
              <p:nvPr>
                <p:custDataLst>
                  <p:tags r:id="rId7"/>
                </p:custDataLst>
              </p:nvPr>
            </p:nvSpPr>
            <p:spPr>
              <a:xfrm>
                <a:off x="5262245" y="885825"/>
                <a:ext cx="351790" cy="3384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7407"/>
                    </a:moveTo>
                    <a:lnTo>
                      <a:pt x="12184" y="80740"/>
                    </a:lnTo>
                    <a:lnTo>
                      <a:pt x="12184" y="80740"/>
                    </a:lnTo>
                    <a:lnTo>
                      <a:pt x="12553" y="80370"/>
                    </a:lnTo>
                    <a:lnTo>
                      <a:pt x="76430" y="15925"/>
                    </a:lnTo>
                    <a:lnTo>
                      <a:pt x="76800" y="15555"/>
                    </a:lnTo>
                    <a:lnTo>
                      <a:pt x="90461" y="1851"/>
                    </a:lnTo>
                    <a:lnTo>
                      <a:pt x="90461" y="1851"/>
                    </a:lnTo>
                    <a:lnTo>
                      <a:pt x="91569" y="1111"/>
                    </a:lnTo>
                    <a:lnTo>
                      <a:pt x="92307" y="370"/>
                    </a:lnTo>
                    <a:lnTo>
                      <a:pt x="93415" y="0"/>
                    </a:lnTo>
                    <a:lnTo>
                      <a:pt x="94523" y="0"/>
                    </a:lnTo>
                    <a:lnTo>
                      <a:pt x="94523" y="0"/>
                    </a:lnTo>
                    <a:lnTo>
                      <a:pt x="95630" y="0"/>
                    </a:lnTo>
                    <a:lnTo>
                      <a:pt x="96738" y="370"/>
                    </a:lnTo>
                    <a:lnTo>
                      <a:pt x="97846" y="1111"/>
                    </a:lnTo>
                    <a:lnTo>
                      <a:pt x="98584" y="1851"/>
                    </a:lnTo>
                    <a:lnTo>
                      <a:pt x="118523" y="21481"/>
                    </a:lnTo>
                    <a:lnTo>
                      <a:pt x="118523" y="21481"/>
                    </a:lnTo>
                    <a:lnTo>
                      <a:pt x="119630" y="23333"/>
                    </a:lnTo>
                    <a:lnTo>
                      <a:pt x="120000" y="25555"/>
                    </a:lnTo>
                    <a:lnTo>
                      <a:pt x="120000" y="25555"/>
                    </a:lnTo>
                    <a:lnTo>
                      <a:pt x="119630" y="27777"/>
                    </a:lnTo>
                    <a:lnTo>
                      <a:pt x="118523" y="30000"/>
                    </a:lnTo>
                    <a:lnTo>
                      <a:pt x="104861" y="43333"/>
                    </a:lnTo>
                    <a:lnTo>
                      <a:pt x="104492" y="43333"/>
                    </a:lnTo>
                    <a:lnTo>
                      <a:pt x="40984" y="108148"/>
                    </a:lnTo>
                    <a:lnTo>
                      <a:pt x="40984" y="108148"/>
                    </a:lnTo>
                    <a:lnTo>
                      <a:pt x="39507" y="108518"/>
                    </a:lnTo>
                    <a:lnTo>
                      <a:pt x="2215" y="120000"/>
                    </a:lnTo>
                    <a:lnTo>
                      <a:pt x="2215" y="120000"/>
                    </a:lnTo>
                    <a:lnTo>
                      <a:pt x="1846" y="120000"/>
                    </a:lnTo>
                    <a:lnTo>
                      <a:pt x="1846" y="120000"/>
                    </a:lnTo>
                    <a:lnTo>
                      <a:pt x="1107" y="120000"/>
                    </a:lnTo>
                    <a:lnTo>
                      <a:pt x="369" y="119259"/>
                    </a:lnTo>
                    <a:lnTo>
                      <a:pt x="369" y="119259"/>
                    </a:lnTo>
                    <a:lnTo>
                      <a:pt x="0" y="118518"/>
                    </a:lnTo>
                    <a:lnTo>
                      <a:pt x="0" y="117407"/>
                    </a:lnTo>
                    <a:lnTo>
                      <a:pt x="0" y="117407"/>
                    </a:lnTo>
                    <a:close/>
                    <a:moveTo>
                      <a:pt x="21046" y="2222"/>
                    </a:moveTo>
                    <a:lnTo>
                      <a:pt x="21046" y="2222"/>
                    </a:lnTo>
                    <a:lnTo>
                      <a:pt x="23261" y="1111"/>
                    </a:lnTo>
                    <a:lnTo>
                      <a:pt x="25846" y="370"/>
                    </a:lnTo>
                    <a:lnTo>
                      <a:pt x="25846" y="370"/>
                    </a:lnTo>
                    <a:lnTo>
                      <a:pt x="27323" y="370"/>
                    </a:lnTo>
                    <a:lnTo>
                      <a:pt x="28430" y="740"/>
                    </a:lnTo>
                    <a:lnTo>
                      <a:pt x="29907" y="1481"/>
                    </a:lnTo>
                    <a:lnTo>
                      <a:pt x="31384" y="2222"/>
                    </a:lnTo>
                    <a:lnTo>
                      <a:pt x="31384" y="2222"/>
                    </a:lnTo>
                    <a:lnTo>
                      <a:pt x="42461" y="14074"/>
                    </a:lnTo>
                    <a:lnTo>
                      <a:pt x="55015" y="27777"/>
                    </a:lnTo>
                    <a:lnTo>
                      <a:pt x="55015" y="27777"/>
                    </a:lnTo>
                    <a:lnTo>
                      <a:pt x="55753" y="28518"/>
                    </a:lnTo>
                    <a:lnTo>
                      <a:pt x="55753" y="29259"/>
                    </a:lnTo>
                    <a:lnTo>
                      <a:pt x="55384" y="29629"/>
                    </a:lnTo>
                    <a:lnTo>
                      <a:pt x="55015" y="30370"/>
                    </a:lnTo>
                    <a:lnTo>
                      <a:pt x="55015" y="30370"/>
                    </a:lnTo>
                    <a:lnTo>
                      <a:pt x="54276" y="30740"/>
                    </a:lnTo>
                    <a:lnTo>
                      <a:pt x="53907" y="31111"/>
                    </a:lnTo>
                    <a:lnTo>
                      <a:pt x="53169" y="30740"/>
                    </a:lnTo>
                    <a:lnTo>
                      <a:pt x="52430" y="30370"/>
                    </a:lnTo>
                    <a:lnTo>
                      <a:pt x="52430" y="30370"/>
                    </a:lnTo>
                    <a:lnTo>
                      <a:pt x="40246" y="17037"/>
                    </a:lnTo>
                    <a:lnTo>
                      <a:pt x="28430" y="4814"/>
                    </a:lnTo>
                    <a:lnTo>
                      <a:pt x="28430" y="4814"/>
                    </a:lnTo>
                    <a:lnTo>
                      <a:pt x="27323" y="4074"/>
                    </a:lnTo>
                    <a:lnTo>
                      <a:pt x="26215" y="3703"/>
                    </a:lnTo>
                    <a:lnTo>
                      <a:pt x="25107" y="4074"/>
                    </a:lnTo>
                    <a:lnTo>
                      <a:pt x="24000" y="5185"/>
                    </a:lnTo>
                    <a:lnTo>
                      <a:pt x="5169" y="24074"/>
                    </a:lnTo>
                    <a:lnTo>
                      <a:pt x="5169" y="24074"/>
                    </a:lnTo>
                    <a:lnTo>
                      <a:pt x="4061" y="25185"/>
                    </a:lnTo>
                    <a:lnTo>
                      <a:pt x="3692" y="26296"/>
                    </a:lnTo>
                    <a:lnTo>
                      <a:pt x="4061" y="27407"/>
                    </a:lnTo>
                    <a:lnTo>
                      <a:pt x="5169" y="28518"/>
                    </a:lnTo>
                    <a:lnTo>
                      <a:pt x="5169" y="28518"/>
                    </a:lnTo>
                    <a:lnTo>
                      <a:pt x="5538" y="29629"/>
                    </a:lnTo>
                    <a:lnTo>
                      <a:pt x="5538" y="29629"/>
                    </a:lnTo>
                    <a:lnTo>
                      <a:pt x="6646" y="30370"/>
                    </a:lnTo>
                    <a:lnTo>
                      <a:pt x="6646" y="30370"/>
                    </a:lnTo>
                    <a:lnTo>
                      <a:pt x="7753" y="31481"/>
                    </a:lnTo>
                    <a:lnTo>
                      <a:pt x="7753" y="31481"/>
                    </a:lnTo>
                    <a:lnTo>
                      <a:pt x="9600" y="32962"/>
                    </a:lnTo>
                    <a:lnTo>
                      <a:pt x="22892" y="19259"/>
                    </a:lnTo>
                    <a:lnTo>
                      <a:pt x="22892" y="19259"/>
                    </a:lnTo>
                    <a:lnTo>
                      <a:pt x="23630" y="18518"/>
                    </a:lnTo>
                    <a:lnTo>
                      <a:pt x="24369" y="18518"/>
                    </a:lnTo>
                    <a:lnTo>
                      <a:pt x="25107" y="18518"/>
                    </a:lnTo>
                    <a:lnTo>
                      <a:pt x="25476" y="19629"/>
                    </a:lnTo>
                    <a:lnTo>
                      <a:pt x="25476" y="19629"/>
                    </a:lnTo>
                    <a:lnTo>
                      <a:pt x="26215" y="20000"/>
                    </a:lnTo>
                    <a:lnTo>
                      <a:pt x="26215" y="20740"/>
                    </a:lnTo>
                    <a:lnTo>
                      <a:pt x="26215" y="21481"/>
                    </a:lnTo>
                    <a:lnTo>
                      <a:pt x="25846" y="22222"/>
                    </a:lnTo>
                    <a:lnTo>
                      <a:pt x="12184" y="35555"/>
                    </a:lnTo>
                    <a:lnTo>
                      <a:pt x="12184" y="35555"/>
                    </a:lnTo>
                    <a:lnTo>
                      <a:pt x="20676" y="44074"/>
                    </a:lnTo>
                    <a:lnTo>
                      <a:pt x="26584" y="37777"/>
                    </a:lnTo>
                    <a:lnTo>
                      <a:pt x="26584" y="37777"/>
                    </a:lnTo>
                    <a:lnTo>
                      <a:pt x="27323" y="37407"/>
                    </a:lnTo>
                    <a:lnTo>
                      <a:pt x="28061" y="37407"/>
                    </a:lnTo>
                    <a:lnTo>
                      <a:pt x="28800" y="37407"/>
                    </a:lnTo>
                    <a:lnTo>
                      <a:pt x="29169" y="38148"/>
                    </a:lnTo>
                    <a:lnTo>
                      <a:pt x="29169" y="38148"/>
                    </a:lnTo>
                    <a:lnTo>
                      <a:pt x="29907" y="38518"/>
                    </a:lnTo>
                    <a:lnTo>
                      <a:pt x="29907" y="39259"/>
                    </a:lnTo>
                    <a:lnTo>
                      <a:pt x="29907" y="40000"/>
                    </a:lnTo>
                    <a:lnTo>
                      <a:pt x="29538" y="40740"/>
                    </a:lnTo>
                    <a:lnTo>
                      <a:pt x="23261" y="46666"/>
                    </a:lnTo>
                    <a:lnTo>
                      <a:pt x="23261" y="46666"/>
                    </a:lnTo>
                    <a:lnTo>
                      <a:pt x="29538" y="52962"/>
                    </a:lnTo>
                    <a:lnTo>
                      <a:pt x="29538" y="52962"/>
                    </a:lnTo>
                    <a:lnTo>
                      <a:pt x="29907" y="53703"/>
                    </a:lnTo>
                    <a:lnTo>
                      <a:pt x="29907" y="54074"/>
                    </a:lnTo>
                    <a:lnTo>
                      <a:pt x="29907" y="54814"/>
                    </a:lnTo>
                    <a:lnTo>
                      <a:pt x="29538" y="55555"/>
                    </a:lnTo>
                    <a:lnTo>
                      <a:pt x="29538" y="55555"/>
                    </a:lnTo>
                    <a:lnTo>
                      <a:pt x="28800" y="55925"/>
                    </a:lnTo>
                    <a:lnTo>
                      <a:pt x="28061" y="56296"/>
                    </a:lnTo>
                    <a:lnTo>
                      <a:pt x="28061" y="56296"/>
                    </a:lnTo>
                    <a:lnTo>
                      <a:pt x="27323" y="55925"/>
                    </a:lnTo>
                    <a:lnTo>
                      <a:pt x="26953" y="55555"/>
                    </a:lnTo>
                    <a:lnTo>
                      <a:pt x="26953" y="55555"/>
                    </a:lnTo>
                    <a:lnTo>
                      <a:pt x="2584" y="31481"/>
                    </a:lnTo>
                    <a:lnTo>
                      <a:pt x="2584" y="31481"/>
                    </a:lnTo>
                    <a:lnTo>
                      <a:pt x="1476" y="30370"/>
                    </a:lnTo>
                    <a:lnTo>
                      <a:pt x="738" y="29259"/>
                    </a:lnTo>
                    <a:lnTo>
                      <a:pt x="369" y="27777"/>
                    </a:lnTo>
                    <a:lnTo>
                      <a:pt x="369" y="26666"/>
                    </a:lnTo>
                    <a:lnTo>
                      <a:pt x="369" y="26666"/>
                    </a:lnTo>
                    <a:lnTo>
                      <a:pt x="369" y="25185"/>
                    </a:lnTo>
                    <a:lnTo>
                      <a:pt x="738" y="23703"/>
                    </a:lnTo>
                    <a:lnTo>
                      <a:pt x="1476" y="22592"/>
                    </a:lnTo>
                    <a:lnTo>
                      <a:pt x="2215" y="21111"/>
                    </a:lnTo>
                    <a:lnTo>
                      <a:pt x="21046" y="2222"/>
                    </a:lnTo>
                    <a:close/>
                    <a:moveTo>
                      <a:pt x="4430" y="115555"/>
                    </a:moveTo>
                    <a:lnTo>
                      <a:pt x="36184" y="105555"/>
                    </a:lnTo>
                    <a:lnTo>
                      <a:pt x="33969" y="97407"/>
                    </a:lnTo>
                    <a:lnTo>
                      <a:pt x="24369" y="97407"/>
                    </a:lnTo>
                    <a:lnTo>
                      <a:pt x="24369" y="97407"/>
                    </a:lnTo>
                    <a:lnTo>
                      <a:pt x="23630" y="97407"/>
                    </a:lnTo>
                    <a:lnTo>
                      <a:pt x="22892" y="97037"/>
                    </a:lnTo>
                    <a:lnTo>
                      <a:pt x="22523" y="96296"/>
                    </a:lnTo>
                    <a:lnTo>
                      <a:pt x="22523" y="95555"/>
                    </a:lnTo>
                    <a:lnTo>
                      <a:pt x="22523" y="85555"/>
                    </a:lnTo>
                    <a:lnTo>
                      <a:pt x="15138" y="84074"/>
                    </a:lnTo>
                    <a:lnTo>
                      <a:pt x="4430" y="115555"/>
                    </a:lnTo>
                    <a:close/>
                    <a:moveTo>
                      <a:pt x="17353" y="80370"/>
                    </a:moveTo>
                    <a:lnTo>
                      <a:pt x="24000" y="81851"/>
                    </a:lnTo>
                    <a:lnTo>
                      <a:pt x="81969" y="23703"/>
                    </a:lnTo>
                    <a:lnTo>
                      <a:pt x="78276" y="20000"/>
                    </a:lnTo>
                    <a:lnTo>
                      <a:pt x="17353" y="80370"/>
                    </a:lnTo>
                    <a:close/>
                    <a:moveTo>
                      <a:pt x="26215" y="93703"/>
                    </a:moveTo>
                    <a:lnTo>
                      <a:pt x="34707" y="93703"/>
                    </a:lnTo>
                    <a:lnTo>
                      <a:pt x="93415" y="35555"/>
                    </a:lnTo>
                    <a:lnTo>
                      <a:pt x="84553" y="26296"/>
                    </a:lnTo>
                    <a:lnTo>
                      <a:pt x="26215" y="85185"/>
                    </a:lnTo>
                    <a:lnTo>
                      <a:pt x="26215" y="93703"/>
                    </a:lnTo>
                    <a:close/>
                    <a:moveTo>
                      <a:pt x="96000" y="38148"/>
                    </a:moveTo>
                    <a:lnTo>
                      <a:pt x="37292" y="95925"/>
                    </a:lnTo>
                    <a:lnTo>
                      <a:pt x="39507" y="103333"/>
                    </a:lnTo>
                    <a:lnTo>
                      <a:pt x="100430" y="42222"/>
                    </a:lnTo>
                    <a:lnTo>
                      <a:pt x="96000" y="38148"/>
                    </a:lnTo>
                    <a:close/>
                    <a:moveTo>
                      <a:pt x="81969" y="93333"/>
                    </a:moveTo>
                    <a:lnTo>
                      <a:pt x="75692" y="99259"/>
                    </a:lnTo>
                    <a:lnTo>
                      <a:pt x="75692" y="99259"/>
                    </a:lnTo>
                    <a:lnTo>
                      <a:pt x="84184" y="107777"/>
                    </a:lnTo>
                    <a:lnTo>
                      <a:pt x="97476" y="94074"/>
                    </a:lnTo>
                    <a:lnTo>
                      <a:pt x="97476" y="94074"/>
                    </a:lnTo>
                    <a:lnTo>
                      <a:pt x="98215" y="93703"/>
                    </a:lnTo>
                    <a:lnTo>
                      <a:pt x="98953" y="93703"/>
                    </a:lnTo>
                    <a:lnTo>
                      <a:pt x="99692" y="93703"/>
                    </a:lnTo>
                    <a:lnTo>
                      <a:pt x="100061" y="94444"/>
                    </a:lnTo>
                    <a:lnTo>
                      <a:pt x="100061" y="94444"/>
                    </a:lnTo>
                    <a:lnTo>
                      <a:pt x="100800" y="94814"/>
                    </a:lnTo>
                    <a:lnTo>
                      <a:pt x="100800" y="95555"/>
                    </a:lnTo>
                    <a:lnTo>
                      <a:pt x="100800" y="96296"/>
                    </a:lnTo>
                    <a:lnTo>
                      <a:pt x="100430" y="97037"/>
                    </a:lnTo>
                    <a:lnTo>
                      <a:pt x="86769" y="110370"/>
                    </a:lnTo>
                    <a:lnTo>
                      <a:pt x="86769" y="110370"/>
                    </a:lnTo>
                    <a:lnTo>
                      <a:pt x="91200" y="115185"/>
                    </a:lnTo>
                    <a:lnTo>
                      <a:pt x="91200" y="115185"/>
                    </a:lnTo>
                    <a:lnTo>
                      <a:pt x="91938" y="115925"/>
                    </a:lnTo>
                    <a:lnTo>
                      <a:pt x="93415" y="116296"/>
                    </a:lnTo>
                    <a:lnTo>
                      <a:pt x="93415" y="116296"/>
                    </a:lnTo>
                    <a:lnTo>
                      <a:pt x="94892" y="115925"/>
                    </a:lnTo>
                    <a:lnTo>
                      <a:pt x="95630" y="115185"/>
                    </a:lnTo>
                    <a:lnTo>
                      <a:pt x="114461" y="95925"/>
                    </a:lnTo>
                    <a:lnTo>
                      <a:pt x="114461" y="95925"/>
                    </a:lnTo>
                    <a:lnTo>
                      <a:pt x="115200" y="95185"/>
                    </a:lnTo>
                    <a:lnTo>
                      <a:pt x="115569" y="94444"/>
                    </a:lnTo>
                    <a:lnTo>
                      <a:pt x="115569" y="93703"/>
                    </a:lnTo>
                    <a:lnTo>
                      <a:pt x="114830" y="92962"/>
                    </a:lnTo>
                    <a:lnTo>
                      <a:pt x="89723" y="67777"/>
                    </a:lnTo>
                    <a:lnTo>
                      <a:pt x="89723" y="67777"/>
                    </a:lnTo>
                    <a:lnTo>
                      <a:pt x="89353" y="67037"/>
                    </a:lnTo>
                    <a:lnTo>
                      <a:pt x="88984" y="66296"/>
                    </a:lnTo>
                    <a:lnTo>
                      <a:pt x="89353" y="65555"/>
                    </a:lnTo>
                    <a:lnTo>
                      <a:pt x="89723" y="65185"/>
                    </a:lnTo>
                    <a:lnTo>
                      <a:pt x="89723" y="65185"/>
                    </a:lnTo>
                    <a:lnTo>
                      <a:pt x="90461" y="64444"/>
                    </a:lnTo>
                    <a:lnTo>
                      <a:pt x="91200" y="64444"/>
                    </a:lnTo>
                    <a:lnTo>
                      <a:pt x="91938" y="64814"/>
                    </a:lnTo>
                    <a:lnTo>
                      <a:pt x="92307" y="65185"/>
                    </a:lnTo>
                    <a:lnTo>
                      <a:pt x="117415" y="90370"/>
                    </a:lnTo>
                    <a:lnTo>
                      <a:pt x="117415" y="90370"/>
                    </a:lnTo>
                    <a:lnTo>
                      <a:pt x="118153" y="91111"/>
                    </a:lnTo>
                    <a:lnTo>
                      <a:pt x="118523" y="92222"/>
                    </a:lnTo>
                    <a:lnTo>
                      <a:pt x="118892" y="93333"/>
                    </a:lnTo>
                    <a:lnTo>
                      <a:pt x="118892" y="94444"/>
                    </a:lnTo>
                    <a:lnTo>
                      <a:pt x="118892" y="94444"/>
                    </a:lnTo>
                    <a:lnTo>
                      <a:pt x="118523" y="96666"/>
                    </a:lnTo>
                    <a:lnTo>
                      <a:pt x="117415" y="98888"/>
                    </a:lnTo>
                    <a:lnTo>
                      <a:pt x="98584" y="118148"/>
                    </a:lnTo>
                    <a:lnTo>
                      <a:pt x="98584" y="118148"/>
                    </a:lnTo>
                    <a:lnTo>
                      <a:pt x="97476" y="118888"/>
                    </a:lnTo>
                    <a:lnTo>
                      <a:pt x="96000" y="119259"/>
                    </a:lnTo>
                    <a:lnTo>
                      <a:pt x="94892" y="119629"/>
                    </a:lnTo>
                    <a:lnTo>
                      <a:pt x="93415" y="120000"/>
                    </a:lnTo>
                    <a:lnTo>
                      <a:pt x="93415" y="120000"/>
                    </a:lnTo>
                    <a:lnTo>
                      <a:pt x="91938" y="119629"/>
                    </a:lnTo>
                    <a:lnTo>
                      <a:pt x="90461" y="119259"/>
                    </a:lnTo>
                    <a:lnTo>
                      <a:pt x="89353" y="118888"/>
                    </a:lnTo>
                    <a:lnTo>
                      <a:pt x="88246" y="118148"/>
                    </a:lnTo>
                    <a:lnTo>
                      <a:pt x="88246" y="118148"/>
                    </a:lnTo>
                    <a:lnTo>
                      <a:pt x="78276" y="107037"/>
                    </a:lnTo>
                    <a:lnTo>
                      <a:pt x="64615" y="93333"/>
                    </a:lnTo>
                    <a:lnTo>
                      <a:pt x="64615" y="93333"/>
                    </a:lnTo>
                    <a:lnTo>
                      <a:pt x="64246" y="92592"/>
                    </a:lnTo>
                    <a:lnTo>
                      <a:pt x="63876" y="92222"/>
                    </a:lnTo>
                    <a:lnTo>
                      <a:pt x="64246" y="91481"/>
                    </a:lnTo>
                    <a:lnTo>
                      <a:pt x="64615" y="90740"/>
                    </a:lnTo>
                    <a:lnTo>
                      <a:pt x="64615" y="90740"/>
                    </a:lnTo>
                    <a:lnTo>
                      <a:pt x="65353" y="90370"/>
                    </a:lnTo>
                    <a:lnTo>
                      <a:pt x="66092" y="90000"/>
                    </a:lnTo>
                    <a:lnTo>
                      <a:pt x="66461" y="90370"/>
                    </a:lnTo>
                    <a:lnTo>
                      <a:pt x="67200" y="90740"/>
                    </a:lnTo>
                    <a:lnTo>
                      <a:pt x="67200" y="90740"/>
                    </a:lnTo>
                    <a:lnTo>
                      <a:pt x="73107" y="96666"/>
                    </a:lnTo>
                    <a:lnTo>
                      <a:pt x="79015" y="90370"/>
                    </a:lnTo>
                    <a:lnTo>
                      <a:pt x="79015" y="90370"/>
                    </a:lnTo>
                    <a:lnTo>
                      <a:pt x="79753" y="90000"/>
                    </a:lnTo>
                    <a:lnTo>
                      <a:pt x="80492" y="90000"/>
                    </a:lnTo>
                    <a:lnTo>
                      <a:pt x="81230" y="90000"/>
                    </a:lnTo>
                    <a:lnTo>
                      <a:pt x="81600" y="90740"/>
                    </a:lnTo>
                    <a:lnTo>
                      <a:pt x="81600" y="90740"/>
                    </a:lnTo>
                    <a:lnTo>
                      <a:pt x="82338" y="91111"/>
                    </a:lnTo>
                    <a:lnTo>
                      <a:pt x="82338" y="91851"/>
                    </a:lnTo>
                    <a:lnTo>
                      <a:pt x="82338" y="92592"/>
                    </a:lnTo>
                    <a:lnTo>
                      <a:pt x="81969" y="93333"/>
                    </a:lnTo>
                    <a:lnTo>
                      <a:pt x="81969" y="93333"/>
                    </a:lnTo>
                    <a:close/>
                    <a:moveTo>
                      <a:pt x="80492" y="17037"/>
                    </a:moveTo>
                    <a:lnTo>
                      <a:pt x="103015" y="39629"/>
                    </a:lnTo>
                    <a:lnTo>
                      <a:pt x="115569" y="27037"/>
                    </a:lnTo>
                    <a:lnTo>
                      <a:pt x="115569" y="27037"/>
                    </a:lnTo>
                    <a:lnTo>
                      <a:pt x="116307" y="26296"/>
                    </a:lnTo>
                    <a:lnTo>
                      <a:pt x="116307" y="25555"/>
                    </a:lnTo>
                    <a:lnTo>
                      <a:pt x="116307" y="25555"/>
                    </a:lnTo>
                    <a:lnTo>
                      <a:pt x="116307" y="24814"/>
                    </a:lnTo>
                    <a:lnTo>
                      <a:pt x="115569" y="24444"/>
                    </a:lnTo>
                    <a:lnTo>
                      <a:pt x="96000" y="4444"/>
                    </a:lnTo>
                    <a:lnTo>
                      <a:pt x="96000" y="4444"/>
                    </a:lnTo>
                    <a:lnTo>
                      <a:pt x="95261" y="4074"/>
                    </a:lnTo>
                    <a:lnTo>
                      <a:pt x="94523" y="3703"/>
                    </a:lnTo>
                    <a:lnTo>
                      <a:pt x="93784" y="4074"/>
                    </a:lnTo>
                    <a:lnTo>
                      <a:pt x="93046" y="4444"/>
                    </a:lnTo>
                    <a:lnTo>
                      <a:pt x="80492" y="17037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>
              <p:custDataLst>
                <p:tags r:id="rId8"/>
              </p:custDataLst>
            </p:nvPr>
          </p:nvGrpSpPr>
          <p:grpSpPr>
            <a:xfrm>
              <a:off x="8387" y="4457"/>
              <a:ext cx="939" cy="895"/>
              <a:chOff x="5140325" y="1871345"/>
              <a:chExt cx="596265" cy="568325"/>
            </a:xfrm>
          </p:grpSpPr>
          <p:sp>
            <p:nvSpPr>
              <p:cNvPr id="10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140325" y="1871345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6" name="ïšḻïďê-任意多边形: 形状 2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41290" y="1978025"/>
                <a:ext cx="394335" cy="354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941" y="60000"/>
                    </a:moveTo>
                    <a:lnTo>
                      <a:pt x="112941" y="60000"/>
                    </a:lnTo>
                    <a:lnTo>
                      <a:pt x="114635" y="62592"/>
                    </a:lnTo>
                    <a:lnTo>
                      <a:pt x="116047" y="65555"/>
                    </a:lnTo>
                    <a:lnTo>
                      <a:pt x="117176" y="68148"/>
                    </a:lnTo>
                    <a:lnTo>
                      <a:pt x="118023" y="71111"/>
                    </a:lnTo>
                    <a:lnTo>
                      <a:pt x="118870" y="74074"/>
                    </a:lnTo>
                    <a:lnTo>
                      <a:pt x="119435" y="77407"/>
                    </a:lnTo>
                    <a:lnTo>
                      <a:pt x="119717" y="80740"/>
                    </a:lnTo>
                    <a:lnTo>
                      <a:pt x="120000" y="84444"/>
                    </a:lnTo>
                    <a:lnTo>
                      <a:pt x="120000" y="84444"/>
                    </a:lnTo>
                    <a:lnTo>
                      <a:pt x="119717" y="87777"/>
                    </a:lnTo>
                    <a:lnTo>
                      <a:pt x="119435" y="90740"/>
                    </a:lnTo>
                    <a:lnTo>
                      <a:pt x="118870" y="93703"/>
                    </a:lnTo>
                    <a:lnTo>
                      <a:pt x="118023" y="96666"/>
                    </a:lnTo>
                    <a:lnTo>
                      <a:pt x="116894" y="99629"/>
                    </a:lnTo>
                    <a:lnTo>
                      <a:pt x="115482" y="102592"/>
                    </a:lnTo>
                    <a:lnTo>
                      <a:pt x="114070" y="105555"/>
                    </a:lnTo>
                    <a:lnTo>
                      <a:pt x="112094" y="108518"/>
                    </a:lnTo>
                    <a:lnTo>
                      <a:pt x="112094" y="108518"/>
                    </a:lnTo>
                    <a:lnTo>
                      <a:pt x="110117" y="111111"/>
                    </a:lnTo>
                    <a:lnTo>
                      <a:pt x="108141" y="113333"/>
                    </a:lnTo>
                    <a:lnTo>
                      <a:pt x="105882" y="115555"/>
                    </a:lnTo>
                    <a:lnTo>
                      <a:pt x="103905" y="117407"/>
                    </a:lnTo>
                    <a:lnTo>
                      <a:pt x="101647" y="118518"/>
                    </a:lnTo>
                    <a:lnTo>
                      <a:pt x="99388" y="119259"/>
                    </a:lnTo>
                    <a:lnTo>
                      <a:pt x="96564" y="120000"/>
                    </a:lnTo>
                    <a:lnTo>
                      <a:pt x="94305" y="120000"/>
                    </a:lnTo>
                    <a:lnTo>
                      <a:pt x="72847" y="120000"/>
                    </a:lnTo>
                    <a:lnTo>
                      <a:pt x="72847" y="120000"/>
                    </a:lnTo>
                    <a:lnTo>
                      <a:pt x="68894" y="119629"/>
                    </a:lnTo>
                    <a:lnTo>
                      <a:pt x="65788" y="118888"/>
                    </a:lnTo>
                    <a:lnTo>
                      <a:pt x="62964" y="117407"/>
                    </a:lnTo>
                    <a:lnTo>
                      <a:pt x="61835" y="116296"/>
                    </a:lnTo>
                    <a:lnTo>
                      <a:pt x="60988" y="115185"/>
                    </a:lnTo>
                    <a:lnTo>
                      <a:pt x="60988" y="115185"/>
                    </a:lnTo>
                    <a:lnTo>
                      <a:pt x="60141" y="113703"/>
                    </a:lnTo>
                    <a:lnTo>
                      <a:pt x="59294" y="112222"/>
                    </a:lnTo>
                    <a:lnTo>
                      <a:pt x="58164" y="108518"/>
                    </a:lnTo>
                    <a:lnTo>
                      <a:pt x="57317" y="104444"/>
                    </a:lnTo>
                    <a:lnTo>
                      <a:pt x="57317" y="99259"/>
                    </a:lnTo>
                    <a:lnTo>
                      <a:pt x="57317" y="47777"/>
                    </a:lnTo>
                    <a:lnTo>
                      <a:pt x="45458" y="63333"/>
                    </a:lnTo>
                    <a:lnTo>
                      <a:pt x="45458" y="63333"/>
                    </a:lnTo>
                    <a:lnTo>
                      <a:pt x="44894" y="63703"/>
                    </a:lnTo>
                    <a:lnTo>
                      <a:pt x="44329" y="63703"/>
                    </a:lnTo>
                    <a:lnTo>
                      <a:pt x="44047" y="63703"/>
                    </a:lnTo>
                    <a:lnTo>
                      <a:pt x="43482" y="63333"/>
                    </a:lnTo>
                    <a:lnTo>
                      <a:pt x="43482" y="63333"/>
                    </a:lnTo>
                    <a:lnTo>
                      <a:pt x="43200" y="62592"/>
                    </a:lnTo>
                    <a:lnTo>
                      <a:pt x="42917" y="61851"/>
                    </a:lnTo>
                    <a:lnTo>
                      <a:pt x="42917" y="61111"/>
                    </a:lnTo>
                    <a:lnTo>
                      <a:pt x="43482" y="60370"/>
                    </a:lnTo>
                    <a:lnTo>
                      <a:pt x="56470" y="43703"/>
                    </a:lnTo>
                    <a:lnTo>
                      <a:pt x="56470" y="43703"/>
                    </a:lnTo>
                    <a:lnTo>
                      <a:pt x="57600" y="42592"/>
                    </a:lnTo>
                    <a:lnTo>
                      <a:pt x="58729" y="42222"/>
                    </a:lnTo>
                    <a:lnTo>
                      <a:pt x="59858" y="42592"/>
                    </a:lnTo>
                    <a:lnTo>
                      <a:pt x="60988" y="43703"/>
                    </a:lnTo>
                    <a:lnTo>
                      <a:pt x="73976" y="60370"/>
                    </a:lnTo>
                    <a:lnTo>
                      <a:pt x="73976" y="60370"/>
                    </a:lnTo>
                    <a:lnTo>
                      <a:pt x="74258" y="61111"/>
                    </a:lnTo>
                    <a:lnTo>
                      <a:pt x="74258" y="61851"/>
                    </a:lnTo>
                    <a:lnTo>
                      <a:pt x="74258" y="62592"/>
                    </a:lnTo>
                    <a:lnTo>
                      <a:pt x="73976" y="63333"/>
                    </a:lnTo>
                    <a:lnTo>
                      <a:pt x="73976" y="63333"/>
                    </a:lnTo>
                    <a:lnTo>
                      <a:pt x="73129" y="63703"/>
                    </a:lnTo>
                    <a:lnTo>
                      <a:pt x="72564" y="63703"/>
                    </a:lnTo>
                    <a:lnTo>
                      <a:pt x="72564" y="63703"/>
                    </a:lnTo>
                    <a:lnTo>
                      <a:pt x="72000" y="63703"/>
                    </a:lnTo>
                    <a:lnTo>
                      <a:pt x="71435" y="63333"/>
                    </a:lnTo>
                    <a:lnTo>
                      <a:pt x="60141" y="47777"/>
                    </a:lnTo>
                    <a:lnTo>
                      <a:pt x="60141" y="99259"/>
                    </a:lnTo>
                    <a:lnTo>
                      <a:pt x="60141" y="99259"/>
                    </a:lnTo>
                    <a:lnTo>
                      <a:pt x="60141" y="103333"/>
                    </a:lnTo>
                    <a:lnTo>
                      <a:pt x="60705" y="107037"/>
                    </a:lnTo>
                    <a:lnTo>
                      <a:pt x="61552" y="110000"/>
                    </a:lnTo>
                    <a:lnTo>
                      <a:pt x="62964" y="112222"/>
                    </a:lnTo>
                    <a:lnTo>
                      <a:pt x="62964" y="112222"/>
                    </a:lnTo>
                    <a:lnTo>
                      <a:pt x="64658" y="113703"/>
                    </a:lnTo>
                    <a:lnTo>
                      <a:pt x="66917" y="115555"/>
                    </a:lnTo>
                    <a:lnTo>
                      <a:pt x="69458" y="116296"/>
                    </a:lnTo>
                    <a:lnTo>
                      <a:pt x="72847" y="116296"/>
                    </a:lnTo>
                    <a:lnTo>
                      <a:pt x="94305" y="116296"/>
                    </a:lnTo>
                    <a:lnTo>
                      <a:pt x="94305" y="116296"/>
                    </a:lnTo>
                    <a:lnTo>
                      <a:pt x="96282" y="116296"/>
                    </a:lnTo>
                    <a:lnTo>
                      <a:pt x="98823" y="115555"/>
                    </a:lnTo>
                    <a:lnTo>
                      <a:pt x="100800" y="114814"/>
                    </a:lnTo>
                    <a:lnTo>
                      <a:pt x="102776" y="113333"/>
                    </a:lnTo>
                    <a:lnTo>
                      <a:pt x="104752" y="111851"/>
                    </a:lnTo>
                    <a:lnTo>
                      <a:pt x="106729" y="110370"/>
                    </a:lnTo>
                    <a:lnTo>
                      <a:pt x="108423" y="108148"/>
                    </a:lnTo>
                    <a:lnTo>
                      <a:pt x="110117" y="105925"/>
                    </a:lnTo>
                    <a:lnTo>
                      <a:pt x="110117" y="105925"/>
                    </a:lnTo>
                    <a:lnTo>
                      <a:pt x="111811" y="103333"/>
                    </a:lnTo>
                    <a:lnTo>
                      <a:pt x="113223" y="100740"/>
                    </a:lnTo>
                    <a:lnTo>
                      <a:pt x="114352" y="98148"/>
                    </a:lnTo>
                    <a:lnTo>
                      <a:pt x="115482" y="95555"/>
                    </a:lnTo>
                    <a:lnTo>
                      <a:pt x="116047" y="92592"/>
                    </a:lnTo>
                    <a:lnTo>
                      <a:pt x="116611" y="90000"/>
                    </a:lnTo>
                    <a:lnTo>
                      <a:pt x="116894" y="87407"/>
                    </a:lnTo>
                    <a:lnTo>
                      <a:pt x="117176" y="84444"/>
                    </a:lnTo>
                    <a:lnTo>
                      <a:pt x="117176" y="84444"/>
                    </a:lnTo>
                    <a:lnTo>
                      <a:pt x="116894" y="81111"/>
                    </a:lnTo>
                    <a:lnTo>
                      <a:pt x="116611" y="78148"/>
                    </a:lnTo>
                    <a:lnTo>
                      <a:pt x="116047" y="75185"/>
                    </a:lnTo>
                    <a:lnTo>
                      <a:pt x="115482" y="72222"/>
                    </a:lnTo>
                    <a:lnTo>
                      <a:pt x="114635" y="69629"/>
                    </a:lnTo>
                    <a:lnTo>
                      <a:pt x="113505" y="67037"/>
                    </a:lnTo>
                    <a:lnTo>
                      <a:pt x="112094" y="64814"/>
                    </a:lnTo>
                    <a:lnTo>
                      <a:pt x="110682" y="62592"/>
                    </a:lnTo>
                    <a:lnTo>
                      <a:pt x="110682" y="62592"/>
                    </a:lnTo>
                    <a:lnTo>
                      <a:pt x="107576" y="58518"/>
                    </a:lnTo>
                    <a:lnTo>
                      <a:pt x="105882" y="57037"/>
                    </a:lnTo>
                    <a:lnTo>
                      <a:pt x="104188" y="55555"/>
                    </a:lnTo>
                    <a:lnTo>
                      <a:pt x="102494" y="54444"/>
                    </a:lnTo>
                    <a:lnTo>
                      <a:pt x="100800" y="53703"/>
                    </a:lnTo>
                    <a:lnTo>
                      <a:pt x="99105" y="52962"/>
                    </a:lnTo>
                    <a:lnTo>
                      <a:pt x="97411" y="52592"/>
                    </a:lnTo>
                    <a:lnTo>
                      <a:pt x="97411" y="58148"/>
                    </a:lnTo>
                    <a:lnTo>
                      <a:pt x="97411" y="58148"/>
                    </a:lnTo>
                    <a:lnTo>
                      <a:pt x="96847" y="58888"/>
                    </a:lnTo>
                    <a:lnTo>
                      <a:pt x="96564" y="59629"/>
                    </a:lnTo>
                    <a:lnTo>
                      <a:pt x="96282" y="60000"/>
                    </a:lnTo>
                    <a:lnTo>
                      <a:pt x="95717" y="60000"/>
                    </a:lnTo>
                    <a:lnTo>
                      <a:pt x="95717" y="60000"/>
                    </a:lnTo>
                    <a:lnTo>
                      <a:pt x="94870" y="60000"/>
                    </a:lnTo>
                    <a:lnTo>
                      <a:pt x="94588" y="59629"/>
                    </a:lnTo>
                    <a:lnTo>
                      <a:pt x="94305" y="58888"/>
                    </a:lnTo>
                    <a:lnTo>
                      <a:pt x="94305" y="58148"/>
                    </a:lnTo>
                    <a:lnTo>
                      <a:pt x="94305" y="52592"/>
                    </a:lnTo>
                    <a:lnTo>
                      <a:pt x="94305" y="52592"/>
                    </a:lnTo>
                    <a:lnTo>
                      <a:pt x="94023" y="47407"/>
                    </a:lnTo>
                    <a:lnTo>
                      <a:pt x="93741" y="42962"/>
                    </a:lnTo>
                    <a:lnTo>
                      <a:pt x="92894" y="38518"/>
                    </a:lnTo>
                    <a:lnTo>
                      <a:pt x="92047" y="34444"/>
                    </a:lnTo>
                    <a:lnTo>
                      <a:pt x="90635" y="30000"/>
                    </a:lnTo>
                    <a:lnTo>
                      <a:pt x="88941" y="26296"/>
                    </a:lnTo>
                    <a:lnTo>
                      <a:pt x="87247" y="22222"/>
                    </a:lnTo>
                    <a:lnTo>
                      <a:pt x="84988" y="18148"/>
                    </a:lnTo>
                    <a:lnTo>
                      <a:pt x="84988" y="18148"/>
                    </a:lnTo>
                    <a:lnTo>
                      <a:pt x="82729" y="14814"/>
                    </a:lnTo>
                    <a:lnTo>
                      <a:pt x="79905" y="11851"/>
                    </a:lnTo>
                    <a:lnTo>
                      <a:pt x="77082" y="9259"/>
                    </a:lnTo>
                    <a:lnTo>
                      <a:pt x="73976" y="7407"/>
                    </a:lnTo>
                    <a:lnTo>
                      <a:pt x="70305" y="5925"/>
                    </a:lnTo>
                    <a:lnTo>
                      <a:pt x="66635" y="4814"/>
                    </a:lnTo>
                    <a:lnTo>
                      <a:pt x="62682" y="4074"/>
                    </a:lnTo>
                    <a:lnTo>
                      <a:pt x="58729" y="3703"/>
                    </a:lnTo>
                    <a:lnTo>
                      <a:pt x="58729" y="3703"/>
                    </a:lnTo>
                    <a:lnTo>
                      <a:pt x="54776" y="4074"/>
                    </a:lnTo>
                    <a:lnTo>
                      <a:pt x="51105" y="4444"/>
                    </a:lnTo>
                    <a:lnTo>
                      <a:pt x="47152" y="5555"/>
                    </a:lnTo>
                    <a:lnTo>
                      <a:pt x="43764" y="7037"/>
                    </a:lnTo>
                    <a:lnTo>
                      <a:pt x="40658" y="8888"/>
                    </a:lnTo>
                    <a:lnTo>
                      <a:pt x="37835" y="11481"/>
                    </a:lnTo>
                    <a:lnTo>
                      <a:pt x="35011" y="14074"/>
                    </a:lnTo>
                    <a:lnTo>
                      <a:pt x="32470" y="17037"/>
                    </a:lnTo>
                    <a:lnTo>
                      <a:pt x="32470" y="17037"/>
                    </a:lnTo>
                    <a:lnTo>
                      <a:pt x="30211" y="21111"/>
                    </a:lnTo>
                    <a:lnTo>
                      <a:pt x="28235" y="24444"/>
                    </a:lnTo>
                    <a:lnTo>
                      <a:pt x="26258" y="28148"/>
                    </a:lnTo>
                    <a:lnTo>
                      <a:pt x="24564" y="32222"/>
                    </a:lnTo>
                    <a:lnTo>
                      <a:pt x="23435" y="36296"/>
                    </a:lnTo>
                    <a:lnTo>
                      <a:pt x="22588" y="40370"/>
                    </a:lnTo>
                    <a:lnTo>
                      <a:pt x="22023" y="44444"/>
                    </a:lnTo>
                    <a:lnTo>
                      <a:pt x="21458" y="48888"/>
                    </a:lnTo>
                    <a:lnTo>
                      <a:pt x="21458" y="48888"/>
                    </a:lnTo>
                    <a:lnTo>
                      <a:pt x="25694" y="48518"/>
                    </a:lnTo>
                    <a:lnTo>
                      <a:pt x="30211" y="48518"/>
                    </a:lnTo>
                    <a:lnTo>
                      <a:pt x="30211" y="48518"/>
                    </a:lnTo>
                    <a:lnTo>
                      <a:pt x="30776" y="48518"/>
                    </a:lnTo>
                    <a:lnTo>
                      <a:pt x="31058" y="48888"/>
                    </a:lnTo>
                    <a:lnTo>
                      <a:pt x="31341" y="49629"/>
                    </a:lnTo>
                    <a:lnTo>
                      <a:pt x="31623" y="50370"/>
                    </a:lnTo>
                    <a:lnTo>
                      <a:pt x="31623" y="50370"/>
                    </a:lnTo>
                    <a:lnTo>
                      <a:pt x="31341" y="51481"/>
                    </a:lnTo>
                    <a:lnTo>
                      <a:pt x="31058" y="52222"/>
                    </a:lnTo>
                    <a:lnTo>
                      <a:pt x="30776" y="52592"/>
                    </a:lnTo>
                    <a:lnTo>
                      <a:pt x="30211" y="52592"/>
                    </a:lnTo>
                    <a:lnTo>
                      <a:pt x="25694" y="52592"/>
                    </a:lnTo>
                    <a:lnTo>
                      <a:pt x="25694" y="52592"/>
                    </a:lnTo>
                    <a:lnTo>
                      <a:pt x="23152" y="52962"/>
                    </a:lnTo>
                    <a:lnTo>
                      <a:pt x="20611" y="53333"/>
                    </a:lnTo>
                    <a:lnTo>
                      <a:pt x="18352" y="54074"/>
                    </a:lnTo>
                    <a:lnTo>
                      <a:pt x="16376" y="55185"/>
                    </a:lnTo>
                    <a:lnTo>
                      <a:pt x="14400" y="56666"/>
                    </a:lnTo>
                    <a:lnTo>
                      <a:pt x="12423" y="58518"/>
                    </a:lnTo>
                    <a:lnTo>
                      <a:pt x="10729" y="60740"/>
                    </a:lnTo>
                    <a:lnTo>
                      <a:pt x="9317" y="63333"/>
                    </a:lnTo>
                    <a:lnTo>
                      <a:pt x="9317" y="63333"/>
                    </a:lnTo>
                    <a:lnTo>
                      <a:pt x="6494" y="68518"/>
                    </a:lnTo>
                    <a:lnTo>
                      <a:pt x="4517" y="73703"/>
                    </a:lnTo>
                    <a:lnTo>
                      <a:pt x="3952" y="76296"/>
                    </a:lnTo>
                    <a:lnTo>
                      <a:pt x="3388" y="78888"/>
                    </a:lnTo>
                    <a:lnTo>
                      <a:pt x="2823" y="81481"/>
                    </a:lnTo>
                    <a:lnTo>
                      <a:pt x="2823" y="84444"/>
                    </a:lnTo>
                    <a:lnTo>
                      <a:pt x="2823" y="84444"/>
                    </a:lnTo>
                    <a:lnTo>
                      <a:pt x="2823" y="87407"/>
                    </a:lnTo>
                    <a:lnTo>
                      <a:pt x="3388" y="90740"/>
                    </a:lnTo>
                    <a:lnTo>
                      <a:pt x="3952" y="93333"/>
                    </a:lnTo>
                    <a:lnTo>
                      <a:pt x="4800" y="96296"/>
                    </a:lnTo>
                    <a:lnTo>
                      <a:pt x="5647" y="98888"/>
                    </a:lnTo>
                    <a:lnTo>
                      <a:pt x="6776" y="101481"/>
                    </a:lnTo>
                    <a:lnTo>
                      <a:pt x="8188" y="104074"/>
                    </a:lnTo>
                    <a:lnTo>
                      <a:pt x="9882" y="106666"/>
                    </a:lnTo>
                    <a:lnTo>
                      <a:pt x="9882" y="106666"/>
                    </a:lnTo>
                    <a:lnTo>
                      <a:pt x="11576" y="108888"/>
                    </a:lnTo>
                    <a:lnTo>
                      <a:pt x="13270" y="110740"/>
                    </a:lnTo>
                    <a:lnTo>
                      <a:pt x="15247" y="112222"/>
                    </a:lnTo>
                    <a:lnTo>
                      <a:pt x="17223" y="113703"/>
                    </a:lnTo>
                    <a:lnTo>
                      <a:pt x="19200" y="115185"/>
                    </a:lnTo>
                    <a:lnTo>
                      <a:pt x="21176" y="115925"/>
                    </a:lnTo>
                    <a:lnTo>
                      <a:pt x="23435" y="116296"/>
                    </a:lnTo>
                    <a:lnTo>
                      <a:pt x="25694" y="116296"/>
                    </a:lnTo>
                    <a:lnTo>
                      <a:pt x="44329" y="116296"/>
                    </a:lnTo>
                    <a:lnTo>
                      <a:pt x="44329" y="116296"/>
                    </a:lnTo>
                    <a:lnTo>
                      <a:pt x="44894" y="116296"/>
                    </a:lnTo>
                    <a:lnTo>
                      <a:pt x="45176" y="116666"/>
                    </a:lnTo>
                    <a:lnTo>
                      <a:pt x="45458" y="117407"/>
                    </a:lnTo>
                    <a:lnTo>
                      <a:pt x="45741" y="118148"/>
                    </a:lnTo>
                    <a:lnTo>
                      <a:pt x="45741" y="118148"/>
                    </a:lnTo>
                    <a:lnTo>
                      <a:pt x="45458" y="118888"/>
                    </a:lnTo>
                    <a:lnTo>
                      <a:pt x="45176" y="119629"/>
                    </a:lnTo>
                    <a:lnTo>
                      <a:pt x="44894" y="120000"/>
                    </a:lnTo>
                    <a:lnTo>
                      <a:pt x="44329" y="120000"/>
                    </a:lnTo>
                    <a:lnTo>
                      <a:pt x="25694" y="120000"/>
                    </a:lnTo>
                    <a:lnTo>
                      <a:pt x="25694" y="120000"/>
                    </a:lnTo>
                    <a:lnTo>
                      <a:pt x="23152" y="120000"/>
                    </a:lnTo>
                    <a:lnTo>
                      <a:pt x="20611" y="119259"/>
                    </a:lnTo>
                    <a:lnTo>
                      <a:pt x="18352" y="118518"/>
                    </a:lnTo>
                    <a:lnTo>
                      <a:pt x="16094" y="117407"/>
                    </a:lnTo>
                    <a:lnTo>
                      <a:pt x="13835" y="115925"/>
                    </a:lnTo>
                    <a:lnTo>
                      <a:pt x="11858" y="113703"/>
                    </a:lnTo>
                    <a:lnTo>
                      <a:pt x="9600" y="111481"/>
                    </a:lnTo>
                    <a:lnTo>
                      <a:pt x="7905" y="109259"/>
                    </a:lnTo>
                    <a:lnTo>
                      <a:pt x="7905" y="109259"/>
                    </a:lnTo>
                    <a:lnTo>
                      <a:pt x="5929" y="106296"/>
                    </a:lnTo>
                    <a:lnTo>
                      <a:pt x="4517" y="103703"/>
                    </a:lnTo>
                    <a:lnTo>
                      <a:pt x="2823" y="100740"/>
                    </a:lnTo>
                    <a:lnTo>
                      <a:pt x="1694" y="97777"/>
                    </a:lnTo>
                    <a:lnTo>
                      <a:pt x="847" y="94444"/>
                    </a:lnTo>
                    <a:lnTo>
                      <a:pt x="282" y="91481"/>
                    </a:lnTo>
                    <a:lnTo>
                      <a:pt x="0" y="88148"/>
                    </a:lnTo>
                    <a:lnTo>
                      <a:pt x="0" y="84444"/>
                    </a:lnTo>
                    <a:lnTo>
                      <a:pt x="0" y="84444"/>
                    </a:lnTo>
                    <a:lnTo>
                      <a:pt x="282" y="79259"/>
                    </a:lnTo>
                    <a:lnTo>
                      <a:pt x="1129" y="74074"/>
                    </a:lnTo>
                    <a:lnTo>
                      <a:pt x="2823" y="69259"/>
                    </a:lnTo>
                    <a:lnTo>
                      <a:pt x="5082" y="64074"/>
                    </a:lnTo>
                    <a:lnTo>
                      <a:pt x="5082" y="64074"/>
                    </a:lnTo>
                    <a:lnTo>
                      <a:pt x="6494" y="61481"/>
                    </a:lnTo>
                    <a:lnTo>
                      <a:pt x="7905" y="59259"/>
                    </a:lnTo>
                    <a:lnTo>
                      <a:pt x="9317" y="57407"/>
                    </a:lnTo>
                    <a:lnTo>
                      <a:pt x="11011" y="55555"/>
                    </a:lnTo>
                    <a:lnTo>
                      <a:pt x="12705" y="54074"/>
                    </a:lnTo>
                    <a:lnTo>
                      <a:pt x="14682" y="52592"/>
                    </a:lnTo>
                    <a:lnTo>
                      <a:pt x="16376" y="51481"/>
                    </a:lnTo>
                    <a:lnTo>
                      <a:pt x="18635" y="50000"/>
                    </a:lnTo>
                    <a:lnTo>
                      <a:pt x="18635" y="50000"/>
                    </a:lnTo>
                    <a:lnTo>
                      <a:pt x="18917" y="44814"/>
                    </a:lnTo>
                    <a:lnTo>
                      <a:pt x="19482" y="39629"/>
                    </a:lnTo>
                    <a:lnTo>
                      <a:pt x="20611" y="35185"/>
                    </a:lnTo>
                    <a:lnTo>
                      <a:pt x="22023" y="30370"/>
                    </a:lnTo>
                    <a:lnTo>
                      <a:pt x="23435" y="26296"/>
                    </a:lnTo>
                    <a:lnTo>
                      <a:pt x="25411" y="22222"/>
                    </a:lnTo>
                    <a:lnTo>
                      <a:pt x="28235" y="17777"/>
                    </a:lnTo>
                    <a:lnTo>
                      <a:pt x="30776" y="14074"/>
                    </a:lnTo>
                    <a:lnTo>
                      <a:pt x="30776" y="14074"/>
                    </a:lnTo>
                    <a:lnTo>
                      <a:pt x="33600" y="10740"/>
                    </a:lnTo>
                    <a:lnTo>
                      <a:pt x="36705" y="8148"/>
                    </a:lnTo>
                    <a:lnTo>
                      <a:pt x="40094" y="5555"/>
                    </a:lnTo>
                    <a:lnTo>
                      <a:pt x="43482" y="3703"/>
                    </a:lnTo>
                    <a:lnTo>
                      <a:pt x="46870" y="2222"/>
                    </a:lnTo>
                    <a:lnTo>
                      <a:pt x="50823" y="1111"/>
                    </a:lnTo>
                    <a:lnTo>
                      <a:pt x="54776" y="370"/>
                    </a:lnTo>
                    <a:lnTo>
                      <a:pt x="58729" y="0"/>
                    </a:lnTo>
                    <a:lnTo>
                      <a:pt x="58729" y="0"/>
                    </a:lnTo>
                    <a:lnTo>
                      <a:pt x="62682" y="370"/>
                    </a:lnTo>
                    <a:lnTo>
                      <a:pt x="66635" y="1111"/>
                    </a:lnTo>
                    <a:lnTo>
                      <a:pt x="70305" y="2222"/>
                    </a:lnTo>
                    <a:lnTo>
                      <a:pt x="74258" y="3703"/>
                    </a:lnTo>
                    <a:lnTo>
                      <a:pt x="77364" y="5555"/>
                    </a:lnTo>
                    <a:lnTo>
                      <a:pt x="80470" y="8148"/>
                    </a:lnTo>
                    <a:lnTo>
                      <a:pt x="83294" y="10740"/>
                    </a:lnTo>
                    <a:lnTo>
                      <a:pt x="85835" y="14074"/>
                    </a:lnTo>
                    <a:lnTo>
                      <a:pt x="85835" y="14074"/>
                    </a:lnTo>
                    <a:lnTo>
                      <a:pt x="88376" y="17777"/>
                    </a:lnTo>
                    <a:lnTo>
                      <a:pt x="90352" y="21851"/>
                    </a:lnTo>
                    <a:lnTo>
                      <a:pt x="92047" y="25925"/>
                    </a:lnTo>
                    <a:lnTo>
                      <a:pt x="93741" y="30000"/>
                    </a:lnTo>
                    <a:lnTo>
                      <a:pt x="94870" y="34444"/>
                    </a:lnTo>
                    <a:lnTo>
                      <a:pt x="95717" y="38888"/>
                    </a:lnTo>
                    <a:lnTo>
                      <a:pt x="96564" y="43703"/>
                    </a:lnTo>
                    <a:lnTo>
                      <a:pt x="96847" y="48518"/>
                    </a:lnTo>
                    <a:lnTo>
                      <a:pt x="96847" y="48518"/>
                    </a:lnTo>
                    <a:lnTo>
                      <a:pt x="99388" y="48888"/>
                    </a:lnTo>
                    <a:lnTo>
                      <a:pt x="101364" y="49629"/>
                    </a:lnTo>
                    <a:lnTo>
                      <a:pt x="103341" y="51111"/>
                    </a:lnTo>
                    <a:lnTo>
                      <a:pt x="105317" y="52222"/>
                    </a:lnTo>
                    <a:lnTo>
                      <a:pt x="107294" y="53703"/>
                    </a:lnTo>
                    <a:lnTo>
                      <a:pt x="109270" y="55555"/>
                    </a:lnTo>
                    <a:lnTo>
                      <a:pt x="110964" y="57777"/>
                    </a:lnTo>
                    <a:lnTo>
                      <a:pt x="112941" y="60000"/>
                    </a:lnTo>
                    <a:lnTo>
                      <a:pt x="112941" y="6000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1"/>
              </p:custDataLst>
            </p:nvPr>
          </p:nvGrpSpPr>
          <p:grpSpPr>
            <a:xfrm>
              <a:off x="8387" y="6188"/>
              <a:ext cx="939" cy="895"/>
              <a:chOff x="5140325" y="2926080"/>
              <a:chExt cx="596265" cy="568325"/>
            </a:xfrm>
          </p:grpSpPr>
          <p:sp>
            <p:nvSpPr>
              <p:cNvPr id="11" name="矩形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40325" y="2926080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7" name="ïšḻïďê-任意多边形: 形状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5260340" y="3042920"/>
                <a:ext cx="375285" cy="3575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8339" y="66873"/>
                    </a:moveTo>
                    <a:lnTo>
                      <a:pt x="28339" y="66873"/>
                    </a:lnTo>
                    <a:lnTo>
                      <a:pt x="31881" y="61671"/>
                    </a:lnTo>
                    <a:lnTo>
                      <a:pt x="31881" y="61671"/>
                    </a:lnTo>
                    <a:lnTo>
                      <a:pt x="34095" y="56842"/>
                    </a:lnTo>
                    <a:lnTo>
                      <a:pt x="36752" y="50154"/>
                    </a:lnTo>
                    <a:lnTo>
                      <a:pt x="36752" y="50154"/>
                    </a:lnTo>
                    <a:lnTo>
                      <a:pt x="38523" y="46439"/>
                    </a:lnTo>
                    <a:lnTo>
                      <a:pt x="39409" y="43095"/>
                    </a:lnTo>
                    <a:lnTo>
                      <a:pt x="39852" y="39752"/>
                    </a:lnTo>
                    <a:lnTo>
                      <a:pt x="39852" y="36780"/>
                    </a:lnTo>
                    <a:lnTo>
                      <a:pt x="39852" y="9287"/>
                    </a:lnTo>
                    <a:lnTo>
                      <a:pt x="39852" y="9287"/>
                    </a:lnTo>
                    <a:lnTo>
                      <a:pt x="40295" y="8544"/>
                    </a:lnTo>
                    <a:lnTo>
                      <a:pt x="40738" y="7801"/>
                    </a:lnTo>
                    <a:lnTo>
                      <a:pt x="41180" y="7430"/>
                    </a:lnTo>
                    <a:lnTo>
                      <a:pt x="42066" y="7430"/>
                    </a:lnTo>
                    <a:lnTo>
                      <a:pt x="73062" y="7430"/>
                    </a:lnTo>
                    <a:lnTo>
                      <a:pt x="73062" y="7430"/>
                    </a:lnTo>
                    <a:lnTo>
                      <a:pt x="74833" y="7430"/>
                    </a:lnTo>
                    <a:lnTo>
                      <a:pt x="75276" y="7801"/>
                    </a:lnTo>
                    <a:lnTo>
                      <a:pt x="75719" y="8544"/>
                    </a:lnTo>
                    <a:lnTo>
                      <a:pt x="75719" y="9287"/>
                    </a:lnTo>
                    <a:lnTo>
                      <a:pt x="75719" y="36780"/>
                    </a:lnTo>
                    <a:lnTo>
                      <a:pt x="75719" y="36780"/>
                    </a:lnTo>
                    <a:lnTo>
                      <a:pt x="76162" y="40495"/>
                    </a:lnTo>
                    <a:lnTo>
                      <a:pt x="77047" y="44582"/>
                    </a:lnTo>
                    <a:lnTo>
                      <a:pt x="78376" y="49040"/>
                    </a:lnTo>
                    <a:lnTo>
                      <a:pt x="80147" y="53126"/>
                    </a:lnTo>
                    <a:lnTo>
                      <a:pt x="80147" y="53126"/>
                    </a:lnTo>
                    <a:lnTo>
                      <a:pt x="84575" y="60928"/>
                    </a:lnTo>
                    <a:lnTo>
                      <a:pt x="86346" y="63900"/>
                    </a:lnTo>
                    <a:lnTo>
                      <a:pt x="88118" y="66130"/>
                    </a:lnTo>
                    <a:lnTo>
                      <a:pt x="88560" y="66501"/>
                    </a:lnTo>
                    <a:lnTo>
                      <a:pt x="116014" y="104024"/>
                    </a:lnTo>
                    <a:lnTo>
                      <a:pt x="116014" y="104024"/>
                    </a:lnTo>
                    <a:lnTo>
                      <a:pt x="118671" y="106996"/>
                    </a:lnTo>
                    <a:lnTo>
                      <a:pt x="120000" y="109969"/>
                    </a:lnTo>
                    <a:lnTo>
                      <a:pt x="120000" y="112569"/>
                    </a:lnTo>
                    <a:lnTo>
                      <a:pt x="120000" y="114055"/>
                    </a:lnTo>
                    <a:lnTo>
                      <a:pt x="119114" y="115170"/>
                    </a:lnTo>
                    <a:lnTo>
                      <a:pt x="119114" y="115170"/>
                    </a:lnTo>
                    <a:lnTo>
                      <a:pt x="118228" y="116284"/>
                    </a:lnTo>
                    <a:lnTo>
                      <a:pt x="117343" y="117399"/>
                    </a:lnTo>
                    <a:lnTo>
                      <a:pt x="116014" y="118142"/>
                    </a:lnTo>
                    <a:lnTo>
                      <a:pt x="114243" y="118885"/>
                    </a:lnTo>
                    <a:lnTo>
                      <a:pt x="109815" y="119628"/>
                    </a:lnTo>
                    <a:lnTo>
                      <a:pt x="104501" y="120000"/>
                    </a:lnTo>
                    <a:lnTo>
                      <a:pt x="15055" y="120000"/>
                    </a:lnTo>
                    <a:lnTo>
                      <a:pt x="15055" y="120000"/>
                    </a:lnTo>
                    <a:lnTo>
                      <a:pt x="10184" y="119628"/>
                    </a:lnTo>
                    <a:lnTo>
                      <a:pt x="6199" y="118885"/>
                    </a:lnTo>
                    <a:lnTo>
                      <a:pt x="4428" y="118142"/>
                    </a:lnTo>
                    <a:lnTo>
                      <a:pt x="3099" y="117399"/>
                    </a:lnTo>
                    <a:lnTo>
                      <a:pt x="2214" y="116284"/>
                    </a:lnTo>
                    <a:lnTo>
                      <a:pt x="1328" y="115170"/>
                    </a:lnTo>
                    <a:lnTo>
                      <a:pt x="1328" y="115170"/>
                    </a:lnTo>
                    <a:lnTo>
                      <a:pt x="0" y="114055"/>
                    </a:lnTo>
                    <a:lnTo>
                      <a:pt x="0" y="112569"/>
                    </a:lnTo>
                    <a:lnTo>
                      <a:pt x="0" y="109969"/>
                    </a:lnTo>
                    <a:lnTo>
                      <a:pt x="1771" y="106996"/>
                    </a:lnTo>
                    <a:lnTo>
                      <a:pt x="3985" y="103653"/>
                    </a:lnTo>
                    <a:lnTo>
                      <a:pt x="28339" y="66873"/>
                    </a:lnTo>
                    <a:close/>
                    <a:moveTo>
                      <a:pt x="112472" y="105882"/>
                    </a:moveTo>
                    <a:lnTo>
                      <a:pt x="85461" y="69473"/>
                    </a:lnTo>
                    <a:lnTo>
                      <a:pt x="85461" y="69473"/>
                    </a:lnTo>
                    <a:lnTo>
                      <a:pt x="81918" y="69102"/>
                    </a:lnTo>
                    <a:lnTo>
                      <a:pt x="77933" y="68730"/>
                    </a:lnTo>
                    <a:lnTo>
                      <a:pt x="77933" y="68730"/>
                    </a:lnTo>
                    <a:lnTo>
                      <a:pt x="73948" y="69102"/>
                    </a:lnTo>
                    <a:lnTo>
                      <a:pt x="70405" y="69845"/>
                    </a:lnTo>
                    <a:lnTo>
                      <a:pt x="66863" y="70959"/>
                    </a:lnTo>
                    <a:lnTo>
                      <a:pt x="63321" y="72445"/>
                    </a:lnTo>
                    <a:lnTo>
                      <a:pt x="63321" y="72445"/>
                    </a:lnTo>
                    <a:lnTo>
                      <a:pt x="59335" y="73931"/>
                    </a:lnTo>
                    <a:lnTo>
                      <a:pt x="55350" y="75417"/>
                    </a:lnTo>
                    <a:lnTo>
                      <a:pt x="50922" y="76160"/>
                    </a:lnTo>
                    <a:lnTo>
                      <a:pt x="46937" y="76160"/>
                    </a:lnTo>
                    <a:lnTo>
                      <a:pt x="46937" y="76160"/>
                    </a:lnTo>
                    <a:lnTo>
                      <a:pt x="42952" y="76160"/>
                    </a:lnTo>
                    <a:lnTo>
                      <a:pt x="38523" y="75417"/>
                    </a:lnTo>
                    <a:lnTo>
                      <a:pt x="34095" y="73931"/>
                    </a:lnTo>
                    <a:lnTo>
                      <a:pt x="30110" y="72445"/>
                    </a:lnTo>
                    <a:lnTo>
                      <a:pt x="7970" y="105882"/>
                    </a:lnTo>
                    <a:lnTo>
                      <a:pt x="7970" y="105882"/>
                    </a:lnTo>
                    <a:lnTo>
                      <a:pt x="6199" y="108482"/>
                    </a:lnTo>
                    <a:lnTo>
                      <a:pt x="4870" y="110340"/>
                    </a:lnTo>
                    <a:lnTo>
                      <a:pt x="4870" y="112198"/>
                    </a:lnTo>
                    <a:lnTo>
                      <a:pt x="4870" y="113684"/>
                    </a:lnTo>
                    <a:lnTo>
                      <a:pt x="4870" y="113684"/>
                    </a:lnTo>
                    <a:lnTo>
                      <a:pt x="6199" y="114798"/>
                    </a:lnTo>
                    <a:lnTo>
                      <a:pt x="8413" y="115541"/>
                    </a:lnTo>
                    <a:lnTo>
                      <a:pt x="11512" y="116284"/>
                    </a:lnTo>
                    <a:lnTo>
                      <a:pt x="15055" y="116284"/>
                    </a:lnTo>
                    <a:lnTo>
                      <a:pt x="104501" y="116284"/>
                    </a:lnTo>
                    <a:lnTo>
                      <a:pt x="104501" y="116284"/>
                    </a:lnTo>
                    <a:lnTo>
                      <a:pt x="108487" y="116284"/>
                    </a:lnTo>
                    <a:lnTo>
                      <a:pt x="112029" y="115541"/>
                    </a:lnTo>
                    <a:lnTo>
                      <a:pt x="113800" y="114798"/>
                    </a:lnTo>
                    <a:lnTo>
                      <a:pt x="115571" y="113684"/>
                    </a:lnTo>
                    <a:lnTo>
                      <a:pt x="115571" y="113684"/>
                    </a:lnTo>
                    <a:lnTo>
                      <a:pt x="115571" y="112198"/>
                    </a:lnTo>
                    <a:lnTo>
                      <a:pt x="115571" y="110340"/>
                    </a:lnTo>
                    <a:lnTo>
                      <a:pt x="114243" y="108482"/>
                    </a:lnTo>
                    <a:lnTo>
                      <a:pt x="112472" y="105882"/>
                    </a:lnTo>
                    <a:lnTo>
                      <a:pt x="112472" y="105882"/>
                    </a:lnTo>
                    <a:close/>
                    <a:moveTo>
                      <a:pt x="41623" y="51269"/>
                    </a:moveTo>
                    <a:lnTo>
                      <a:pt x="41623" y="51269"/>
                    </a:lnTo>
                    <a:lnTo>
                      <a:pt x="38523" y="58328"/>
                    </a:lnTo>
                    <a:lnTo>
                      <a:pt x="35424" y="63529"/>
                    </a:lnTo>
                    <a:lnTo>
                      <a:pt x="35424" y="63529"/>
                    </a:lnTo>
                    <a:lnTo>
                      <a:pt x="32324" y="68730"/>
                    </a:lnTo>
                    <a:lnTo>
                      <a:pt x="32324" y="69102"/>
                    </a:lnTo>
                    <a:lnTo>
                      <a:pt x="32324" y="69102"/>
                    </a:lnTo>
                    <a:lnTo>
                      <a:pt x="35867" y="70588"/>
                    </a:lnTo>
                    <a:lnTo>
                      <a:pt x="39852" y="71702"/>
                    </a:lnTo>
                    <a:lnTo>
                      <a:pt x="43394" y="72445"/>
                    </a:lnTo>
                    <a:lnTo>
                      <a:pt x="46937" y="72445"/>
                    </a:lnTo>
                    <a:lnTo>
                      <a:pt x="46937" y="72445"/>
                    </a:lnTo>
                    <a:lnTo>
                      <a:pt x="50479" y="72445"/>
                    </a:lnTo>
                    <a:lnTo>
                      <a:pt x="54022" y="71702"/>
                    </a:lnTo>
                    <a:lnTo>
                      <a:pt x="57564" y="70588"/>
                    </a:lnTo>
                    <a:lnTo>
                      <a:pt x="61107" y="69102"/>
                    </a:lnTo>
                    <a:lnTo>
                      <a:pt x="61107" y="69102"/>
                    </a:lnTo>
                    <a:lnTo>
                      <a:pt x="65092" y="67244"/>
                    </a:lnTo>
                    <a:lnTo>
                      <a:pt x="69520" y="66130"/>
                    </a:lnTo>
                    <a:lnTo>
                      <a:pt x="73505" y="65386"/>
                    </a:lnTo>
                    <a:lnTo>
                      <a:pt x="77933" y="65015"/>
                    </a:lnTo>
                    <a:lnTo>
                      <a:pt x="77933" y="65015"/>
                    </a:lnTo>
                    <a:lnTo>
                      <a:pt x="81918" y="65386"/>
                    </a:lnTo>
                    <a:lnTo>
                      <a:pt x="81918" y="65386"/>
                    </a:lnTo>
                    <a:lnTo>
                      <a:pt x="77490" y="57213"/>
                    </a:lnTo>
                    <a:lnTo>
                      <a:pt x="73505" y="50154"/>
                    </a:lnTo>
                    <a:lnTo>
                      <a:pt x="72619" y="46439"/>
                    </a:lnTo>
                    <a:lnTo>
                      <a:pt x="71734" y="43095"/>
                    </a:lnTo>
                    <a:lnTo>
                      <a:pt x="71291" y="39752"/>
                    </a:lnTo>
                    <a:lnTo>
                      <a:pt x="70848" y="36780"/>
                    </a:lnTo>
                    <a:lnTo>
                      <a:pt x="70848" y="11145"/>
                    </a:lnTo>
                    <a:lnTo>
                      <a:pt x="44280" y="11145"/>
                    </a:lnTo>
                    <a:lnTo>
                      <a:pt x="44280" y="36780"/>
                    </a:lnTo>
                    <a:lnTo>
                      <a:pt x="44280" y="36780"/>
                    </a:lnTo>
                    <a:lnTo>
                      <a:pt x="44280" y="39752"/>
                    </a:lnTo>
                    <a:lnTo>
                      <a:pt x="43837" y="43467"/>
                    </a:lnTo>
                    <a:lnTo>
                      <a:pt x="42952" y="47182"/>
                    </a:lnTo>
                    <a:lnTo>
                      <a:pt x="41623" y="51269"/>
                    </a:lnTo>
                    <a:lnTo>
                      <a:pt x="41623" y="51269"/>
                    </a:lnTo>
                    <a:close/>
                    <a:moveTo>
                      <a:pt x="37195" y="3715"/>
                    </a:moveTo>
                    <a:lnTo>
                      <a:pt x="37195" y="3715"/>
                    </a:lnTo>
                    <a:lnTo>
                      <a:pt x="36309" y="3715"/>
                    </a:lnTo>
                    <a:lnTo>
                      <a:pt x="35867" y="3343"/>
                    </a:lnTo>
                    <a:lnTo>
                      <a:pt x="35424" y="2600"/>
                    </a:lnTo>
                    <a:lnTo>
                      <a:pt x="34981" y="1857"/>
                    </a:lnTo>
                    <a:lnTo>
                      <a:pt x="34981" y="1857"/>
                    </a:lnTo>
                    <a:lnTo>
                      <a:pt x="35424" y="1114"/>
                    </a:lnTo>
                    <a:lnTo>
                      <a:pt x="35867" y="371"/>
                    </a:lnTo>
                    <a:lnTo>
                      <a:pt x="36309" y="0"/>
                    </a:lnTo>
                    <a:lnTo>
                      <a:pt x="37195" y="0"/>
                    </a:lnTo>
                    <a:lnTo>
                      <a:pt x="77933" y="0"/>
                    </a:lnTo>
                    <a:lnTo>
                      <a:pt x="77933" y="0"/>
                    </a:lnTo>
                    <a:lnTo>
                      <a:pt x="79261" y="0"/>
                    </a:lnTo>
                    <a:lnTo>
                      <a:pt x="79704" y="371"/>
                    </a:lnTo>
                    <a:lnTo>
                      <a:pt x="80147" y="1114"/>
                    </a:lnTo>
                    <a:lnTo>
                      <a:pt x="80147" y="1857"/>
                    </a:lnTo>
                    <a:lnTo>
                      <a:pt x="80147" y="1857"/>
                    </a:lnTo>
                    <a:lnTo>
                      <a:pt x="80147" y="2600"/>
                    </a:lnTo>
                    <a:lnTo>
                      <a:pt x="79704" y="3343"/>
                    </a:lnTo>
                    <a:lnTo>
                      <a:pt x="79261" y="3715"/>
                    </a:lnTo>
                    <a:lnTo>
                      <a:pt x="77933" y="3715"/>
                    </a:lnTo>
                    <a:lnTo>
                      <a:pt x="37195" y="3715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" name="矩形 3"/>
            <p:cNvSpPr/>
            <p:nvPr>
              <p:custDataLst>
                <p:tags r:id="rId14"/>
              </p:custDataLst>
            </p:nvPr>
          </p:nvSpPr>
          <p:spPr>
            <a:xfrm>
              <a:off x="8387" y="7919"/>
              <a:ext cx="939" cy="89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9" name="ïšḻïďê-任意多边形: 形状 23"/>
            <p:cNvSpPr/>
            <p:nvPr>
              <p:custDataLst>
                <p:tags r:id="rId15"/>
              </p:custDataLst>
            </p:nvPr>
          </p:nvSpPr>
          <p:spPr>
            <a:xfrm>
              <a:off x="8582" y="8078"/>
              <a:ext cx="585" cy="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wrap="square" anchor="ctr">
              <a:normAutofit fontScale="25000" lnSpcReduction="20000"/>
            </a:bodyPr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6"/>
              </p:custDataLst>
            </p:nvPr>
          </p:nvSpPr>
          <p:spPr>
            <a:xfrm>
              <a:off x="9509" y="2622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7"/>
              </p:custDataLst>
            </p:nvPr>
          </p:nvSpPr>
          <p:spPr>
            <a:xfrm>
              <a:off x="9509" y="3283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9509" y="4361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9"/>
              </p:custDataLst>
            </p:nvPr>
          </p:nvSpPr>
          <p:spPr>
            <a:xfrm>
              <a:off x="9509" y="4981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0"/>
              </p:custDataLst>
            </p:nvPr>
          </p:nvSpPr>
          <p:spPr>
            <a:xfrm>
              <a:off x="9509" y="6101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1"/>
              </p:custDataLst>
            </p:nvPr>
          </p:nvSpPr>
          <p:spPr>
            <a:xfrm>
              <a:off x="9509" y="6762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>
            <a:xfrm>
              <a:off x="9509" y="7840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23"/>
              </p:custDataLst>
            </p:nvPr>
          </p:nvSpPr>
          <p:spPr>
            <a:xfrm>
              <a:off x="9509" y="8439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" name="图片 6" descr="C:\Users\Administrator\Desktop\图片2.png图片2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8649018" y="6026150"/>
            <a:ext cx="3173095" cy="51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" name="标题 1"/>
          <p:cNvSpPr txBox="1"/>
          <p:nvPr/>
        </p:nvSpPr>
        <p:spPr>
          <a:xfrm>
            <a:off x="991083" y="370648"/>
            <a:ext cx="4432843" cy="4660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请输入文本标题</a:t>
            </a:r>
            <a:endParaRPr lang="zh-CN" altLang="en-US" sz="2665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03445" y="854047"/>
            <a:ext cx="1108855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1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2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6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6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3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4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1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2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2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3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4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4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a*1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UNIT_ISCONTENTSTITLE" val="1"/>
  <p:tag name="KSO_WM_UNIT_PRESET_TEXT" val="CONTENT"/>
  <p:tag name="KSO_WM_UNIT_NOCLEAR" val="0"/>
  <p:tag name="KSO_WM_UNIT_VALUE" val="5"/>
  <p:tag name="KSO_WM_DIAGRAM_GROUP_CODE" val="l1-1"/>
  <p:tag name="KSO_WM_UNIT_TYPE" val="a"/>
  <p:tag name="KSO_WM_UNIT_INDEX" val="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3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4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4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1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5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5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4_Office 主题">
  <a:themeElements>
    <a:clrScheme name="自定义 3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9DD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华文细黑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28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华文行楷</vt:lpstr>
      <vt:lpstr>inpin heiti</vt:lpstr>
      <vt:lpstr>Arial Unicode MS</vt:lpstr>
      <vt:lpstr>华文细黑</vt:lpstr>
      <vt:lpstr>微软雅黑 Light</vt:lpstr>
      <vt:lpstr>Calibri Light</vt:lpstr>
      <vt:lpstr>Calibri</vt:lpstr>
      <vt:lpstr>4_Office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191</cp:revision>
  <dcterms:created xsi:type="dcterms:W3CDTF">2019-06-19T02:08:00Z</dcterms:created>
  <dcterms:modified xsi:type="dcterms:W3CDTF">2022-04-29T08:54:55Z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145C27F8FEDA43B8810849FED9964E27</vt:lpwstr>
  </property>
</Properties>
</file>