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514" r:id="rId3"/>
    <p:sldId id="517" r:id="rId4"/>
    <p:sldId id="507" r:id="rId5"/>
    <p:sldId id="508" r:id="rId6"/>
    <p:sldId id="509" r:id="rId7"/>
    <p:sldId id="512" r:id="rId8"/>
    <p:sldId id="510" r:id="rId9"/>
    <p:sldId id="513" r:id="rId10"/>
  </p:sldIdLst>
  <p:sldSz cx="12192000" cy="6858000"/>
  <p:notesSz cx="6858000" cy="9144000"/>
  <p:embeddedFontLst>
    <p:embeddedFont>
      <p:font typeface="微软雅黑" panose="020B0503020204020204" pitchFamily="34" charset="-122"/>
      <p:regular r:id="rId16"/>
    </p:embeddedFont>
    <p:embeddedFont>
      <p:font typeface="华文细黑" panose="02010600040101010101" pitchFamily="2" charset="-122"/>
      <p:regular r:id="rId17"/>
    </p:embeddedFont>
    <p:embeddedFont>
      <p:font typeface="华文行楷" panose="02010800040101010101" charset="-122"/>
      <p:regular r:id="rId18"/>
    </p:embeddedFont>
    <p:embeddedFont>
      <p:font typeface="等线" panose="02010600030101010101" charset="-122"/>
      <p:regular r:id="rId19"/>
    </p:embeddedFont>
    <p:embeddedFont>
      <p:font typeface="等线 Light" panose="02010600030101010101" charset="-122"/>
      <p:regular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严 迪青" initials="严" lastIdx="1" clrIdx="0"/>
  <p:cmAuthor id="3" name="xw" initials="x" lastIdx="2" clrIdx="2"/>
  <p:cmAuthor id="4" name="Ren, Katniss PH/CN" initials="R" lastIdx="24" clrIdx="3"/>
  <p:cmAuthor id="5" name="sun ice" initials="si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B9D"/>
    <a:srgbClr val="FFFFFF"/>
    <a:srgbClr val="E6ECF7"/>
    <a:srgbClr val="C5CBFF"/>
    <a:srgbClr val="F2F2F2"/>
    <a:srgbClr val="3473BD"/>
    <a:srgbClr val="0177CC"/>
    <a:srgbClr val="035FA3"/>
    <a:srgbClr val="035A9A"/>
    <a:srgbClr val="007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font" Target="fonts/font9.fntdata"/><Relationship Id="rId23" Type="http://schemas.openxmlformats.org/officeDocument/2006/relationships/font" Target="fonts/font8.fntdata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337301"/>
            <a:ext cx="12192000" cy="520699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4354195" y="6230620"/>
            <a:ext cx="3756025" cy="256540"/>
            <a:chOff x="3676844" y="6224606"/>
            <a:chExt cx="4857556" cy="205054"/>
          </a:xfrm>
          <a:solidFill>
            <a:schemeClr val="bg1"/>
          </a:solidFill>
        </p:grpSpPr>
        <p:sp>
          <p:nvSpPr>
            <p:cNvPr id="8" name="平行四边形 7"/>
            <p:cNvSpPr/>
            <p:nvPr/>
          </p:nvSpPr>
          <p:spPr>
            <a:xfrm>
              <a:off x="3676844" y="6249442"/>
              <a:ext cx="4857556" cy="180218"/>
            </a:xfrm>
            <a:prstGeom prst="parallelogram">
              <a:avLst>
                <a:gd name="adj" fmla="val 42747"/>
              </a:avLst>
            </a:prstGeom>
            <a:grpFill/>
            <a:ln w="1905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平行四边形 8"/>
            <p:cNvSpPr/>
            <p:nvPr/>
          </p:nvSpPr>
          <p:spPr>
            <a:xfrm>
              <a:off x="3718560" y="6224606"/>
              <a:ext cx="4796644" cy="178795"/>
            </a:xfrm>
            <a:prstGeom prst="parallelogram">
              <a:avLst>
                <a:gd name="adj" fmla="val 42747"/>
              </a:avLst>
            </a:prstGeom>
            <a:grpFill/>
            <a:ln w="279400" cap="rnd">
              <a:solidFill>
                <a:srgbClr val="E6ECF7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35" y="0"/>
            <a:ext cx="12192000" cy="52070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C:/Users/Administrator/AppData/Local/Temp/picturecompress_20220308153124/output_1.jpgoutput_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6715" y="934085"/>
            <a:ext cx="8877935" cy="278003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1" name="图片 20" descr="logo (2)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04715" y="6109335"/>
            <a:ext cx="3121660" cy="4737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\Desktop\医院ppt模板\logo (1).jpglogo (1)"/>
          <p:cNvPicPr>
            <a:picLocks noChangeAspect="1"/>
          </p:cNvPicPr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矩形 23"/>
          <p:cNvSpPr/>
          <p:nvPr userDrawn="1"/>
        </p:nvSpPr>
        <p:spPr>
          <a:xfrm flipH="1">
            <a:off x="-635" y="0"/>
            <a:ext cx="12192635" cy="6858000"/>
          </a:xfrm>
          <a:prstGeom prst="rect">
            <a:avLst/>
          </a:prstGeom>
          <a:gradFill flip="none" rotWithShape="1">
            <a:gsLst>
              <a:gs pos="5000">
                <a:srgbClr val="035A9A">
                  <a:alpha val="97000"/>
                </a:srgbClr>
              </a:gs>
              <a:gs pos="40000">
                <a:srgbClr val="035FA3">
                  <a:alpha val="85000"/>
                </a:srgbClr>
              </a:gs>
              <a:gs pos="66000">
                <a:srgbClr val="0177CC">
                  <a:alpha val="69000"/>
                </a:srgbClr>
              </a:gs>
              <a:gs pos="100000">
                <a:srgbClr val="3473BD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 descr="57d8bef9dbec01b1627c38710b20d8c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60" y="104775"/>
            <a:ext cx="5297170" cy="902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5CA17-19BC-455D-94DE-194FAEF3D0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0002B-DB28-4520-A569-03C3D79DDAF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 userDrawn="1"/>
        </p:nvSpPr>
        <p:spPr>
          <a:xfrm>
            <a:off x="9510395" y="-240665"/>
            <a:ext cx="3181350" cy="887730"/>
          </a:xfrm>
          <a:prstGeom prst="parallelogram">
            <a:avLst>
              <a:gd name="adj" fmla="val 59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311400" y="3710305"/>
            <a:ext cx="7569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b="1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大医二院</a:t>
            </a:r>
            <a:r>
              <a:rPr lang="en-US" altLang="zh-CN" sz="4800" b="1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PPT</a:t>
            </a:r>
            <a:r>
              <a:rPr lang="zh-CN" altLang="en-US" sz="4800" b="1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模板</a:t>
            </a:r>
            <a:endParaRPr lang="zh-CN" altLang="en-US" sz="4800" b="1" spc="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225925" y="4853305"/>
            <a:ext cx="4065270" cy="379095"/>
            <a:chOff x="6629" y="7577"/>
            <a:chExt cx="6402" cy="597"/>
          </a:xfrm>
        </p:grpSpPr>
        <p:sp>
          <p:nvSpPr>
            <p:cNvPr id="8" name="文本框 7"/>
            <p:cNvSpPr txBox="1"/>
            <p:nvPr/>
          </p:nvSpPr>
          <p:spPr>
            <a:xfrm>
              <a:off x="6811" y="7577"/>
              <a:ext cx="2312" cy="597"/>
            </a:xfrm>
            <a:prstGeom prst="roundRect">
              <a:avLst>
                <a:gd name="adj" fmla="val 33061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科</a:t>
              </a:r>
              <a:r>
                <a:rPr lang="en-US" altLang="zh-CN" sz="1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</a:t>
              </a:r>
              <a:r>
                <a:rPr lang="zh-CN" altLang="en-US" sz="1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室：</a:t>
              </a:r>
              <a:r>
                <a:rPr lang="en-US" altLang="zh-CN" sz="1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XXX</a:t>
              </a:r>
              <a:endParaRPr lang="en-US" altLang="zh-CN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92" y="7577"/>
              <a:ext cx="2639" cy="557"/>
            </a:xfrm>
            <a:prstGeom prst="roundRect">
              <a:avLst>
                <a:gd name="adj" fmla="val 33061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1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汇 报 人：XXX</a:t>
              </a:r>
              <a:endParaRPr lang="en-US" altLang="zh-CN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6629" y="7667"/>
              <a:ext cx="425" cy="425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8" name="Freeform 105"/>
            <p:cNvSpPr>
              <a:spLocks noEditPoints="1"/>
            </p:cNvSpPr>
            <p:nvPr/>
          </p:nvSpPr>
          <p:spPr bwMode="auto">
            <a:xfrm>
              <a:off x="6702" y="7763"/>
              <a:ext cx="298" cy="210"/>
            </a:xfrm>
            <a:custGeom>
              <a:avLst/>
              <a:gdLst>
                <a:gd name="T0" fmla="*/ 256 w 256"/>
                <a:gd name="T1" fmla="*/ 172 h 180"/>
                <a:gd name="T2" fmla="*/ 256 w 256"/>
                <a:gd name="T3" fmla="*/ 172 h 180"/>
                <a:gd name="T4" fmla="*/ 248 w 256"/>
                <a:gd name="T5" fmla="*/ 180 h 180"/>
                <a:gd name="T6" fmla="*/ 189 w 256"/>
                <a:gd name="T7" fmla="*/ 180 h 180"/>
                <a:gd name="T8" fmla="*/ 196 w 256"/>
                <a:gd name="T9" fmla="*/ 170 h 180"/>
                <a:gd name="T10" fmla="*/ 196 w 256"/>
                <a:gd name="T11" fmla="*/ 170 h 180"/>
                <a:gd name="T12" fmla="*/ 196 w 256"/>
                <a:gd name="T13" fmla="*/ 170 h 180"/>
                <a:gd name="T14" fmla="*/ 170 w 256"/>
                <a:gd name="T15" fmla="*/ 121 h 180"/>
                <a:gd name="T16" fmla="*/ 152 w 256"/>
                <a:gd name="T17" fmla="*/ 115 h 180"/>
                <a:gd name="T18" fmla="*/ 152 w 256"/>
                <a:gd name="T19" fmla="*/ 100 h 180"/>
                <a:gd name="T20" fmla="*/ 144 w 256"/>
                <a:gd name="T21" fmla="*/ 80 h 180"/>
                <a:gd name="T22" fmla="*/ 139 w 256"/>
                <a:gd name="T23" fmla="*/ 72 h 180"/>
                <a:gd name="T24" fmla="*/ 141 w 256"/>
                <a:gd name="T25" fmla="*/ 59 h 180"/>
                <a:gd name="T26" fmla="*/ 140 w 256"/>
                <a:gd name="T27" fmla="*/ 42 h 180"/>
                <a:gd name="T28" fmla="*/ 171 w 256"/>
                <a:gd name="T29" fmla="*/ 16 h 180"/>
                <a:gd name="T30" fmla="*/ 202 w 256"/>
                <a:gd name="T31" fmla="*/ 42 h 180"/>
                <a:gd name="T32" fmla="*/ 200 w 256"/>
                <a:gd name="T33" fmla="*/ 59 h 180"/>
                <a:gd name="T34" fmla="*/ 203 w 256"/>
                <a:gd name="T35" fmla="*/ 72 h 180"/>
                <a:gd name="T36" fmla="*/ 198 w 256"/>
                <a:gd name="T37" fmla="*/ 80 h 180"/>
                <a:gd name="T38" fmla="*/ 189 w 256"/>
                <a:gd name="T39" fmla="*/ 100 h 180"/>
                <a:gd name="T40" fmla="*/ 190 w 256"/>
                <a:gd name="T41" fmla="*/ 115 h 180"/>
                <a:gd name="T42" fmla="*/ 210 w 256"/>
                <a:gd name="T43" fmla="*/ 124 h 180"/>
                <a:gd name="T44" fmla="*/ 235 w 256"/>
                <a:gd name="T45" fmla="*/ 133 h 180"/>
                <a:gd name="T46" fmla="*/ 256 w 256"/>
                <a:gd name="T47" fmla="*/ 172 h 180"/>
                <a:gd name="T48" fmla="*/ 136 w 256"/>
                <a:gd name="T49" fmla="*/ 119 h 180"/>
                <a:gd name="T50" fmla="*/ 164 w 256"/>
                <a:gd name="T51" fmla="*/ 128 h 180"/>
                <a:gd name="T52" fmla="*/ 187 w 256"/>
                <a:gd name="T53" fmla="*/ 171 h 180"/>
                <a:gd name="T54" fmla="*/ 187 w 256"/>
                <a:gd name="T55" fmla="*/ 171 h 180"/>
                <a:gd name="T56" fmla="*/ 187 w 256"/>
                <a:gd name="T57" fmla="*/ 171 h 180"/>
                <a:gd name="T58" fmla="*/ 178 w 256"/>
                <a:gd name="T59" fmla="*/ 180 h 180"/>
                <a:gd name="T60" fmla="*/ 9 w 256"/>
                <a:gd name="T61" fmla="*/ 180 h 180"/>
                <a:gd name="T62" fmla="*/ 0 w 256"/>
                <a:gd name="T63" fmla="*/ 171 h 180"/>
                <a:gd name="T64" fmla="*/ 0 w 256"/>
                <a:gd name="T65" fmla="*/ 171 h 180"/>
                <a:gd name="T66" fmla="*/ 0 w 256"/>
                <a:gd name="T67" fmla="*/ 171 h 180"/>
                <a:gd name="T68" fmla="*/ 24 w 256"/>
                <a:gd name="T69" fmla="*/ 128 h 180"/>
                <a:gd name="T70" fmla="*/ 51 w 256"/>
                <a:gd name="T71" fmla="*/ 119 h 180"/>
                <a:gd name="T72" fmla="*/ 73 w 256"/>
                <a:gd name="T73" fmla="*/ 109 h 180"/>
                <a:gd name="T74" fmla="*/ 73 w 256"/>
                <a:gd name="T75" fmla="*/ 92 h 180"/>
                <a:gd name="T76" fmla="*/ 64 w 256"/>
                <a:gd name="T77" fmla="*/ 70 h 180"/>
                <a:gd name="T78" fmla="*/ 58 w 256"/>
                <a:gd name="T79" fmla="*/ 62 h 180"/>
                <a:gd name="T80" fmla="*/ 61 w 256"/>
                <a:gd name="T81" fmla="*/ 47 h 180"/>
                <a:gd name="T82" fmla="*/ 60 w 256"/>
                <a:gd name="T83" fmla="*/ 28 h 180"/>
                <a:gd name="T84" fmla="*/ 94 w 256"/>
                <a:gd name="T85" fmla="*/ 0 h 180"/>
                <a:gd name="T86" fmla="*/ 127 w 256"/>
                <a:gd name="T87" fmla="*/ 28 h 180"/>
                <a:gd name="T88" fmla="*/ 126 w 256"/>
                <a:gd name="T89" fmla="*/ 47 h 180"/>
                <a:gd name="T90" fmla="*/ 129 w 256"/>
                <a:gd name="T91" fmla="*/ 62 h 180"/>
                <a:gd name="T92" fmla="*/ 123 w 256"/>
                <a:gd name="T93" fmla="*/ 70 h 180"/>
                <a:gd name="T94" fmla="*/ 114 w 256"/>
                <a:gd name="T95" fmla="*/ 92 h 180"/>
                <a:gd name="T96" fmla="*/ 114 w 256"/>
                <a:gd name="T97" fmla="*/ 109 h 180"/>
                <a:gd name="T98" fmla="*/ 136 w 256"/>
                <a:gd name="T99" fmla="*/ 11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6" h="180">
                  <a:moveTo>
                    <a:pt x="256" y="172"/>
                  </a:moveTo>
                  <a:cubicBezTo>
                    <a:pt x="256" y="172"/>
                    <a:pt x="256" y="172"/>
                    <a:pt x="256" y="172"/>
                  </a:cubicBezTo>
                  <a:cubicBezTo>
                    <a:pt x="256" y="176"/>
                    <a:pt x="252" y="180"/>
                    <a:pt x="248" y="180"/>
                  </a:cubicBezTo>
                  <a:cubicBezTo>
                    <a:pt x="189" y="180"/>
                    <a:pt x="189" y="180"/>
                    <a:pt x="189" y="180"/>
                  </a:cubicBezTo>
                  <a:cubicBezTo>
                    <a:pt x="193" y="179"/>
                    <a:pt x="196" y="175"/>
                    <a:pt x="196" y="170"/>
                  </a:cubicBezTo>
                  <a:cubicBezTo>
                    <a:pt x="196" y="170"/>
                    <a:pt x="196" y="170"/>
                    <a:pt x="196" y="170"/>
                  </a:cubicBezTo>
                  <a:cubicBezTo>
                    <a:pt x="196" y="170"/>
                    <a:pt x="196" y="170"/>
                    <a:pt x="196" y="170"/>
                  </a:cubicBezTo>
                  <a:cubicBezTo>
                    <a:pt x="196" y="170"/>
                    <a:pt x="196" y="134"/>
                    <a:pt x="170" y="121"/>
                  </a:cubicBezTo>
                  <a:cubicBezTo>
                    <a:pt x="159" y="116"/>
                    <a:pt x="158" y="117"/>
                    <a:pt x="152" y="115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52" y="100"/>
                    <a:pt x="146" y="95"/>
                    <a:pt x="144" y="80"/>
                  </a:cubicBezTo>
                  <a:cubicBezTo>
                    <a:pt x="141" y="81"/>
                    <a:pt x="139" y="76"/>
                    <a:pt x="139" y="72"/>
                  </a:cubicBezTo>
                  <a:cubicBezTo>
                    <a:pt x="139" y="69"/>
                    <a:pt x="137" y="58"/>
                    <a:pt x="141" y="59"/>
                  </a:cubicBezTo>
                  <a:cubicBezTo>
                    <a:pt x="141" y="52"/>
                    <a:pt x="140" y="45"/>
                    <a:pt x="140" y="42"/>
                  </a:cubicBezTo>
                  <a:cubicBezTo>
                    <a:pt x="141" y="30"/>
                    <a:pt x="153" y="17"/>
                    <a:pt x="171" y="16"/>
                  </a:cubicBezTo>
                  <a:cubicBezTo>
                    <a:pt x="192" y="17"/>
                    <a:pt x="201" y="30"/>
                    <a:pt x="202" y="42"/>
                  </a:cubicBezTo>
                  <a:cubicBezTo>
                    <a:pt x="202" y="45"/>
                    <a:pt x="201" y="52"/>
                    <a:pt x="200" y="59"/>
                  </a:cubicBezTo>
                  <a:cubicBezTo>
                    <a:pt x="205" y="58"/>
                    <a:pt x="203" y="69"/>
                    <a:pt x="203" y="72"/>
                  </a:cubicBezTo>
                  <a:cubicBezTo>
                    <a:pt x="203" y="76"/>
                    <a:pt x="201" y="81"/>
                    <a:pt x="198" y="80"/>
                  </a:cubicBezTo>
                  <a:cubicBezTo>
                    <a:pt x="196" y="95"/>
                    <a:pt x="189" y="100"/>
                    <a:pt x="189" y="100"/>
                  </a:cubicBezTo>
                  <a:cubicBezTo>
                    <a:pt x="190" y="115"/>
                    <a:pt x="190" y="115"/>
                    <a:pt x="190" y="115"/>
                  </a:cubicBezTo>
                  <a:cubicBezTo>
                    <a:pt x="190" y="115"/>
                    <a:pt x="193" y="117"/>
                    <a:pt x="210" y="124"/>
                  </a:cubicBezTo>
                  <a:cubicBezTo>
                    <a:pt x="226" y="131"/>
                    <a:pt x="221" y="126"/>
                    <a:pt x="235" y="133"/>
                  </a:cubicBezTo>
                  <a:cubicBezTo>
                    <a:pt x="256" y="143"/>
                    <a:pt x="256" y="172"/>
                    <a:pt x="256" y="172"/>
                  </a:cubicBezTo>
                  <a:close/>
                  <a:moveTo>
                    <a:pt x="136" y="119"/>
                  </a:moveTo>
                  <a:cubicBezTo>
                    <a:pt x="155" y="126"/>
                    <a:pt x="149" y="121"/>
                    <a:pt x="164" y="128"/>
                  </a:cubicBezTo>
                  <a:cubicBezTo>
                    <a:pt x="187" y="140"/>
                    <a:pt x="187" y="171"/>
                    <a:pt x="187" y="171"/>
                  </a:cubicBezTo>
                  <a:cubicBezTo>
                    <a:pt x="187" y="171"/>
                    <a:pt x="187" y="171"/>
                    <a:pt x="187" y="171"/>
                  </a:cubicBezTo>
                  <a:cubicBezTo>
                    <a:pt x="187" y="171"/>
                    <a:pt x="187" y="171"/>
                    <a:pt x="187" y="171"/>
                  </a:cubicBezTo>
                  <a:cubicBezTo>
                    <a:pt x="187" y="176"/>
                    <a:pt x="183" y="180"/>
                    <a:pt x="178" y="180"/>
                  </a:cubicBezTo>
                  <a:cubicBezTo>
                    <a:pt x="9" y="180"/>
                    <a:pt x="9" y="180"/>
                    <a:pt x="9" y="180"/>
                  </a:cubicBezTo>
                  <a:cubicBezTo>
                    <a:pt x="4" y="180"/>
                    <a:pt x="0" y="176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40"/>
                    <a:pt x="24" y="128"/>
                  </a:cubicBezTo>
                  <a:cubicBezTo>
                    <a:pt x="38" y="121"/>
                    <a:pt x="33" y="127"/>
                    <a:pt x="51" y="119"/>
                  </a:cubicBezTo>
                  <a:cubicBezTo>
                    <a:pt x="69" y="112"/>
                    <a:pt x="73" y="109"/>
                    <a:pt x="73" y="109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66" y="87"/>
                    <a:pt x="64" y="70"/>
                  </a:cubicBezTo>
                  <a:cubicBezTo>
                    <a:pt x="60" y="72"/>
                    <a:pt x="59" y="65"/>
                    <a:pt x="58" y="62"/>
                  </a:cubicBezTo>
                  <a:cubicBezTo>
                    <a:pt x="58" y="58"/>
                    <a:pt x="56" y="46"/>
                    <a:pt x="61" y="47"/>
                  </a:cubicBezTo>
                  <a:cubicBezTo>
                    <a:pt x="60" y="39"/>
                    <a:pt x="59" y="32"/>
                    <a:pt x="60" y="28"/>
                  </a:cubicBezTo>
                  <a:cubicBezTo>
                    <a:pt x="61" y="15"/>
                    <a:pt x="74" y="1"/>
                    <a:pt x="94" y="0"/>
                  </a:cubicBezTo>
                  <a:cubicBezTo>
                    <a:pt x="117" y="1"/>
                    <a:pt x="126" y="15"/>
                    <a:pt x="127" y="28"/>
                  </a:cubicBezTo>
                  <a:cubicBezTo>
                    <a:pt x="128" y="32"/>
                    <a:pt x="127" y="39"/>
                    <a:pt x="126" y="47"/>
                  </a:cubicBezTo>
                  <a:cubicBezTo>
                    <a:pt x="131" y="46"/>
                    <a:pt x="129" y="58"/>
                    <a:pt x="129" y="62"/>
                  </a:cubicBezTo>
                  <a:cubicBezTo>
                    <a:pt x="128" y="65"/>
                    <a:pt x="127" y="72"/>
                    <a:pt x="123" y="70"/>
                  </a:cubicBezTo>
                  <a:cubicBezTo>
                    <a:pt x="121" y="87"/>
                    <a:pt x="114" y="92"/>
                    <a:pt x="114" y="92"/>
                  </a:cubicBezTo>
                  <a:cubicBezTo>
                    <a:pt x="114" y="109"/>
                    <a:pt x="114" y="109"/>
                    <a:pt x="114" y="109"/>
                  </a:cubicBezTo>
                  <a:cubicBezTo>
                    <a:pt x="114" y="109"/>
                    <a:pt x="118" y="111"/>
                    <a:pt x="136" y="119"/>
                  </a:cubicBezTo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 vert="horz" wrap="square" lIns="38100" tIns="19050" rIns="38100" bIns="19050" numCol="1" anchor="t" anchorCtr="0" compatLnSpc="1"/>
            <a:lstStyle/>
            <a:p>
              <a:endParaRPr lang="en-US" sz="750">
                <a:solidFill>
                  <a:schemeClr val="accent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0212" y="7651"/>
              <a:ext cx="425" cy="425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0" name="Freeform 106"/>
            <p:cNvSpPr/>
            <p:nvPr/>
          </p:nvSpPr>
          <p:spPr bwMode="auto">
            <a:xfrm>
              <a:off x="10300" y="7727"/>
              <a:ext cx="250" cy="242"/>
            </a:xfrm>
            <a:custGeom>
              <a:avLst/>
              <a:gdLst>
                <a:gd name="T0" fmla="*/ 256 w 256"/>
                <a:gd name="T1" fmla="*/ 236 h 248"/>
                <a:gd name="T2" fmla="*/ 256 w 256"/>
                <a:gd name="T3" fmla="*/ 236 h 248"/>
                <a:gd name="T4" fmla="*/ 244 w 256"/>
                <a:gd name="T5" fmla="*/ 248 h 248"/>
                <a:gd name="T6" fmla="*/ 12 w 256"/>
                <a:gd name="T7" fmla="*/ 248 h 248"/>
                <a:gd name="T8" fmla="*/ 0 w 256"/>
                <a:gd name="T9" fmla="*/ 236 h 248"/>
                <a:gd name="T10" fmla="*/ 0 w 256"/>
                <a:gd name="T11" fmla="*/ 236 h 248"/>
                <a:gd name="T12" fmla="*/ 0 w 256"/>
                <a:gd name="T13" fmla="*/ 236 h 248"/>
                <a:gd name="T14" fmla="*/ 32 w 256"/>
                <a:gd name="T15" fmla="*/ 176 h 248"/>
                <a:gd name="T16" fmla="*/ 70 w 256"/>
                <a:gd name="T17" fmla="*/ 164 h 248"/>
                <a:gd name="T18" fmla="*/ 100 w 256"/>
                <a:gd name="T19" fmla="*/ 150 h 248"/>
                <a:gd name="T20" fmla="*/ 100 w 256"/>
                <a:gd name="T21" fmla="*/ 127 h 248"/>
                <a:gd name="T22" fmla="*/ 88 w 256"/>
                <a:gd name="T23" fmla="*/ 97 h 248"/>
                <a:gd name="T24" fmla="*/ 80 w 256"/>
                <a:gd name="T25" fmla="*/ 85 h 248"/>
                <a:gd name="T26" fmla="*/ 84 w 256"/>
                <a:gd name="T27" fmla="*/ 65 h 248"/>
                <a:gd name="T28" fmla="*/ 82 w 256"/>
                <a:gd name="T29" fmla="*/ 39 h 248"/>
                <a:gd name="T30" fmla="*/ 129 w 256"/>
                <a:gd name="T31" fmla="*/ 0 h 248"/>
                <a:gd name="T32" fmla="*/ 175 w 256"/>
                <a:gd name="T33" fmla="*/ 39 h 248"/>
                <a:gd name="T34" fmla="*/ 173 w 256"/>
                <a:gd name="T35" fmla="*/ 65 h 248"/>
                <a:gd name="T36" fmla="*/ 177 w 256"/>
                <a:gd name="T37" fmla="*/ 85 h 248"/>
                <a:gd name="T38" fmla="*/ 168 w 256"/>
                <a:gd name="T39" fmla="*/ 97 h 248"/>
                <a:gd name="T40" fmla="*/ 156 w 256"/>
                <a:gd name="T41" fmla="*/ 126 h 248"/>
                <a:gd name="T42" fmla="*/ 156 w 256"/>
                <a:gd name="T43" fmla="*/ 150 h 248"/>
                <a:gd name="T44" fmla="*/ 187 w 256"/>
                <a:gd name="T45" fmla="*/ 164 h 248"/>
                <a:gd name="T46" fmla="*/ 224 w 256"/>
                <a:gd name="T47" fmla="*/ 176 h 248"/>
                <a:gd name="T48" fmla="*/ 256 w 256"/>
                <a:gd name="T49" fmla="*/ 23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" h="248">
                  <a:moveTo>
                    <a:pt x="256" y="236"/>
                  </a:moveTo>
                  <a:cubicBezTo>
                    <a:pt x="256" y="236"/>
                    <a:pt x="256" y="236"/>
                    <a:pt x="256" y="236"/>
                  </a:cubicBezTo>
                  <a:cubicBezTo>
                    <a:pt x="256" y="243"/>
                    <a:pt x="251" y="248"/>
                    <a:pt x="244" y="248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6" y="248"/>
                    <a:pt x="0" y="243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192"/>
                    <a:pt x="32" y="176"/>
                  </a:cubicBezTo>
                  <a:cubicBezTo>
                    <a:pt x="53" y="166"/>
                    <a:pt x="45" y="174"/>
                    <a:pt x="70" y="164"/>
                  </a:cubicBezTo>
                  <a:cubicBezTo>
                    <a:pt x="94" y="154"/>
                    <a:pt x="100" y="150"/>
                    <a:pt x="100" y="150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91" y="119"/>
                    <a:pt x="88" y="97"/>
                  </a:cubicBezTo>
                  <a:cubicBezTo>
                    <a:pt x="82" y="99"/>
                    <a:pt x="81" y="90"/>
                    <a:pt x="80" y="85"/>
                  </a:cubicBezTo>
                  <a:cubicBezTo>
                    <a:pt x="80" y="80"/>
                    <a:pt x="77" y="63"/>
                    <a:pt x="84" y="65"/>
                  </a:cubicBezTo>
                  <a:cubicBezTo>
                    <a:pt x="82" y="54"/>
                    <a:pt x="81" y="44"/>
                    <a:pt x="82" y="39"/>
                  </a:cubicBezTo>
                  <a:cubicBezTo>
                    <a:pt x="84" y="20"/>
                    <a:pt x="101" y="1"/>
                    <a:pt x="129" y="0"/>
                  </a:cubicBezTo>
                  <a:cubicBezTo>
                    <a:pt x="160" y="1"/>
                    <a:pt x="173" y="20"/>
                    <a:pt x="175" y="39"/>
                  </a:cubicBezTo>
                  <a:cubicBezTo>
                    <a:pt x="175" y="44"/>
                    <a:pt x="174" y="54"/>
                    <a:pt x="173" y="65"/>
                  </a:cubicBezTo>
                  <a:cubicBezTo>
                    <a:pt x="180" y="63"/>
                    <a:pt x="177" y="80"/>
                    <a:pt x="177" y="85"/>
                  </a:cubicBezTo>
                  <a:cubicBezTo>
                    <a:pt x="176" y="90"/>
                    <a:pt x="174" y="99"/>
                    <a:pt x="168" y="97"/>
                  </a:cubicBezTo>
                  <a:cubicBezTo>
                    <a:pt x="166" y="119"/>
                    <a:pt x="156" y="126"/>
                    <a:pt x="156" y="126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50"/>
                    <a:pt x="162" y="153"/>
                    <a:pt x="187" y="164"/>
                  </a:cubicBezTo>
                  <a:cubicBezTo>
                    <a:pt x="212" y="174"/>
                    <a:pt x="204" y="166"/>
                    <a:pt x="224" y="176"/>
                  </a:cubicBezTo>
                  <a:cubicBezTo>
                    <a:pt x="256" y="192"/>
                    <a:pt x="256" y="236"/>
                    <a:pt x="256" y="23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 vert="horz" wrap="square" lIns="38100" tIns="19050" rIns="38100" bIns="19050" numCol="1" anchor="t" anchorCtr="0" compatLnSpc="1"/>
            <a:lstStyle/>
            <a:p>
              <a:endParaRPr lang="en-US" sz="75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57703" name="图片 1" descr="镂空精神徽章"/>
          <p:cNvPicPr/>
          <p:nvPr userDrawn="1"/>
        </p:nvPicPr>
        <p:blipFill>
          <a:blip r:embed="rId1"/>
          <a:stretch>
            <a:fillRect/>
          </a:stretch>
        </p:blipFill>
        <p:spPr>
          <a:xfrm>
            <a:off x="11017250" y="56515"/>
            <a:ext cx="864000" cy="86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 userDrawn="1"/>
        </p:nvSpPr>
        <p:spPr>
          <a:xfrm>
            <a:off x="9805035" y="930275"/>
            <a:ext cx="2310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此处可替换为科徽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 descr="logo (1)"/>
          <p:cNvPicPr/>
          <p:nvPr/>
        </p:nvPicPr>
        <p:blipFill>
          <a:blip r:embed="rId2"/>
          <a:stretch>
            <a:fillRect/>
          </a:stretch>
        </p:blipFill>
        <p:spPr>
          <a:xfrm>
            <a:off x="9992360" y="56515"/>
            <a:ext cx="864000" cy="86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7607935" y="981710"/>
            <a:ext cx="5514340" cy="5120640"/>
            <a:chOff x="11724" y="1359"/>
            <a:chExt cx="8684" cy="8064"/>
          </a:xfrm>
        </p:grpSpPr>
        <p:grpSp>
          <p:nvGrpSpPr>
            <p:cNvPr id="7" name="组合 6"/>
            <p:cNvGrpSpPr/>
            <p:nvPr/>
          </p:nvGrpSpPr>
          <p:grpSpPr>
            <a:xfrm>
              <a:off x="11724" y="3167"/>
              <a:ext cx="8684" cy="6256"/>
              <a:chOff x="495" y="2621"/>
              <a:chExt cx="8684" cy="6256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495" y="2621"/>
                <a:ext cx="8684" cy="1188"/>
                <a:chOff x="314103" y="1664433"/>
                <a:chExt cx="5514263" cy="754479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314103" y="1664433"/>
                  <a:ext cx="860058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sz="26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  <a:cs typeface="Arial" panose="020B0604020202020204" pitchFamily="34" charset="0"/>
                    </a:rPr>
                    <a:t>01\</a:t>
                  </a:r>
                  <a:endParaRPr lang="zh-CN" alt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文本框 21"/>
                <p:cNvSpPr txBox="1"/>
                <p:nvPr/>
              </p:nvSpPr>
              <p:spPr>
                <a:xfrm>
                  <a:off x="902994" y="1672127"/>
                  <a:ext cx="4886183" cy="4603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 sz="2400" spc="-200" dirty="0">
                      <a:solidFill>
                        <a:schemeClr val="bg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rPr>
                    <a:t>请输入文本标题</a:t>
                  </a:r>
                  <a:endParaRPr lang="zh-CN" altLang="en-US" sz="2400" spc="-200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>
                <a:xfrm>
                  <a:off x="428366" y="2157302"/>
                  <a:ext cx="54000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050" spc="5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  <a:cs typeface="Arial" panose="020B0604020202020204" pitchFamily="34" charset="0"/>
                    </a:rPr>
                    <a:t>Background and Significance of Topic Selection</a:t>
                  </a:r>
                  <a:endParaRPr lang="zh-CN" altLang="en-US" sz="1050" spc="50" dirty="0">
                    <a:solidFill>
                      <a:schemeClr val="bg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" name="组合 2"/>
              <p:cNvGrpSpPr/>
              <p:nvPr/>
            </p:nvGrpSpPr>
            <p:grpSpPr>
              <a:xfrm>
                <a:off x="495" y="4310"/>
                <a:ext cx="8684" cy="1188"/>
                <a:chOff x="314103" y="2737026"/>
                <a:chExt cx="5514263" cy="754479"/>
              </a:xfrm>
            </p:grpSpPr>
            <p:sp>
              <p:nvSpPr>
                <p:cNvPr id="44" name="文本框 43"/>
                <p:cNvSpPr txBox="1"/>
                <p:nvPr/>
              </p:nvSpPr>
              <p:spPr>
                <a:xfrm>
                  <a:off x="314103" y="2737026"/>
                  <a:ext cx="860058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sz="26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  <a:cs typeface="Arial" panose="020B0604020202020204" pitchFamily="34" charset="0"/>
                    </a:rPr>
                    <a:t>02\</a:t>
                  </a:r>
                  <a:endParaRPr lang="zh-CN" alt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文本框 44"/>
                <p:cNvSpPr txBox="1"/>
                <p:nvPr/>
              </p:nvSpPr>
              <p:spPr>
                <a:xfrm>
                  <a:off x="902994" y="2744720"/>
                  <a:ext cx="4886183" cy="4603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 sz="2400" spc="-200" dirty="0">
                      <a:solidFill>
                        <a:schemeClr val="bg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rPr>
                    <a:t>请输入文本标题</a:t>
                  </a:r>
                  <a:endParaRPr lang="zh-CN" altLang="en-US" sz="2400" spc="-200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46" name="文本框 45"/>
                <p:cNvSpPr txBox="1"/>
                <p:nvPr/>
              </p:nvSpPr>
              <p:spPr>
                <a:xfrm>
                  <a:off x="428366" y="3229895"/>
                  <a:ext cx="54000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050" spc="5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  <a:cs typeface="Arial" panose="020B0604020202020204" pitchFamily="34" charset="0"/>
                    </a:rPr>
                    <a:t>Research Methods And Processes</a:t>
                  </a:r>
                  <a:endParaRPr lang="zh-CN" altLang="en-US" sz="1050" spc="50" dirty="0">
                    <a:solidFill>
                      <a:schemeClr val="bg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" name="组合 4"/>
              <p:cNvGrpSpPr/>
              <p:nvPr/>
            </p:nvGrpSpPr>
            <p:grpSpPr>
              <a:xfrm>
                <a:off x="495" y="5999"/>
                <a:ext cx="8684" cy="1188"/>
                <a:chOff x="314103" y="3809619"/>
                <a:chExt cx="5514263" cy="754479"/>
              </a:xfrm>
            </p:grpSpPr>
            <p:sp>
              <p:nvSpPr>
                <p:cNvPr id="48" name="文本框 47"/>
                <p:cNvSpPr txBox="1"/>
                <p:nvPr/>
              </p:nvSpPr>
              <p:spPr>
                <a:xfrm>
                  <a:off x="314103" y="3809619"/>
                  <a:ext cx="860058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sz="26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  <a:cs typeface="Arial" panose="020B0604020202020204" pitchFamily="34" charset="0"/>
                    </a:rPr>
                    <a:t>03\</a:t>
                  </a:r>
                  <a:endParaRPr lang="zh-CN" alt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文本框 48"/>
                <p:cNvSpPr txBox="1"/>
                <p:nvPr/>
              </p:nvSpPr>
              <p:spPr>
                <a:xfrm>
                  <a:off x="902994" y="3817313"/>
                  <a:ext cx="4886183" cy="4604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 sz="2400" spc="-200" dirty="0">
                      <a:solidFill>
                        <a:schemeClr val="bg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  <a:sym typeface="+mn-ea"/>
                    </a:rPr>
                    <a:t>请输入文本标题</a:t>
                  </a:r>
                  <a:endParaRPr lang="zh-CN" altLang="en-US" sz="2400" spc="-200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50" name="文本框 49"/>
                <p:cNvSpPr txBox="1"/>
                <p:nvPr/>
              </p:nvSpPr>
              <p:spPr>
                <a:xfrm>
                  <a:off x="428366" y="4302488"/>
                  <a:ext cx="54000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050" spc="5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  <a:cs typeface="Arial" panose="020B0604020202020204" pitchFamily="34" charset="0"/>
                    </a:rPr>
                    <a:t>Display And Application Of Research Results</a:t>
                  </a:r>
                  <a:endParaRPr lang="zh-CN" altLang="en-US" sz="1050" spc="50" dirty="0">
                    <a:solidFill>
                      <a:schemeClr val="bg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>
                <a:off x="495" y="7689"/>
                <a:ext cx="8684" cy="1188"/>
                <a:chOff x="314103" y="4882213"/>
                <a:chExt cx="5514263" cy="754479"/>
              </a:xfrm>
            </p:grpSpPr>
            <p:sp>
              <p:nvSpPr>
                <p:cNvPr id="52" name="文本框 51"/>
                <p:cNvSpPr txBox="1"/>
                <p:nvPr/>
              </p:nvSpPr>
              <p:spPr>
                <a:xfrm>
                  <a:off x="314103" y="4882213"/>
                  <a:ext cx="860058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sz="26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  <a:cs typeface="Arial" panose="020B0604020202020204" pitchFamily="34" charset="0"/>
                    </a:rPr>
                    <a:t>04\</a:t>
                  </a:r>
                  <a:endParaRPr lang="zh-CN" altLang="en-US" sz="2600" dirty="0">
                    <a:solidFill>
                      <a:schemeClr val="bg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文本框 52"/>
                <p:cNvSpPr txBox="1"/>
                <p:nvPr/>
              </p:nvSpPr>
              <p:spPr>
                <a:xfrm>
                  <a:off x="902994" y="4889907"/>
                  <a:ext cx="4886183" cy="4604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 sz="2400" spc="-200" dirty="0">
                      <a:solidFill>
                        <a:schemeClr val="bg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  <a:sym typeface="+mn-ea"/>
                    </a:rPr>
                    <a:t>请输入文本标题</a:t>
                  </a:r>
                  <a:endParaRPr lang="zh-CN" altLang="en-US" sz="2400" spc="-200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54" name="文本框 53"/>
                <p:cNvSpPr txBox="1"/>
                <p:nvPr/>
              </p:nvSpPr>
              <p:spPr>
                <a:xfrm>
                  <a:off x="428366" y="5375082"/>
                  <a:ext cx="540000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050" spc="5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华文细黑" panose="02010600040101010101" pitchFamily="2" charset="-122"/>
                      <a:cs typeface="Arial" panose="020B0604020202020204" pitchFamily="34" charset="0"/>
                    </a:rPr>
                    <a:t>Paper Summary And Thanks</a:t>
                  </a:r>
                  <a:endParaRPr lang="zh-CN" altLang="en-US" sz="1050" spc="50" dirty="0">
                    <a:solidFill>
                      <a:schemeClr val="bg1"/>
                    </a:solidFill>
                    <a:latin typeface="Arial" panose="020B0604020202020204" pitchFamily="34" charset="0"/>
                    <a:ea typeface="华文细黑" panose="0201060004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7" name="文本框 16"/>
            <p:cNvSpPr txBox="1"/>
            <p:nvPr/>
          </p:nvSpPr>
          <p:spPr>
            <a:xfrm>
              <a:off x="11904" y="1359"/>
              <a:ext cx="6224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>
                <a:buFont typeface="Wingdings" panose="05000000000000000000" charset="0"/>
                <a:buNone/>
              </a:pPr>
              <a:r>
                <a:rPr lang="en-US" alt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  <a:r>
                <a:rPr lang="en-US" alt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  <a:endPara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表格 30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845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2" name="组合 31"/>
          <p:cNvGrpSpPr/>
          <p:nvPr userDrawn="1"/>
        </p:nvGrpSpPr>
        <p:grpSpPr>
          <a:xfrm>
            <a:off x="0" y="1268852"/>
            <a:ext cx="1691680" cy="788186"/>
            <a:chOff x="0" y="1272662"/>
            <a:chExt cx="1691680" cy="788186"/>
          </a:xfrm>
        </p:grpSpPr>
        <p:sp>
          <p:nvSpPr>
            <p:cNvPr id="33" name="矩形 32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007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输入一级标题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等腰三角形 33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4" name="图片 3" descr="logo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795" y="101600"/>
            <a:ext cx="1100455" cy="1076960"/>
          </a:xfrm>
          <a:prstGeom prst="rect">
            <a:avLst/>
          </a:prstGeom>
        </p:spPr>
      </p:pic>
      <p:sp>
        <p:nvSpPr>
          <p:cNvPr id="65" name="稻壳儿-白木香6"/>
          <p:cNvSpPr txBox="1"/>
          <p:nvPr/>
        </p:nvSpPr>
        <p:spPr>
          <a:xfrm>
            <a:off x="2210764" y="520172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输入二级标题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6520815"/>
            <a:ext cx="121913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建设学科特色鲜明、国内知名的学院型大学附属医院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endParaRPr lang="en-US" altLang="zh-CN" sz="160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表格 30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/>
                        <a:t>输入一级标题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845">
                <a:tc>
                  <a:txBody>
                    <a:bodyPr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2" name="组合 31"/>
          <p:cNvGrpSpPr/>
          <p:nvPr userDrawn="1"/>
        </p:nvGrpSpPr>
        <p:grpSpPr>
          <a:xfrm>
            <a:off x="0" y="2056252"/>
            <a:ext cx="1691680" cy="788186"/>
            <a:chOff x="0" y="1272662"/>
            <a:chExt cx="1691680" cy="788186"/>
          </a:xfrm>
        </p:grpSpPr>
        <p:sp>
          <p:nvSpPr>
            <p:cNvPr id="33" name="矩形 32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007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输入一级标题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等腰三角形 33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4" name="图片 3" descr="logo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795" y="101600"/>
            <a:ext cx="1100455" cy="1076960"/>
          </a:xfrm>
          <a:prstGeom prst="rect">
            <a:avLst/>
          </a:prstGeom>
        </p:spPr>
      </p:pic>
      <p:sp>
        <p:nvSpPr>
          <p:cNvPr id="65" name="稻壳儿-白木香6"/>
          <p:cNvSpPr txBox="1"/>
          <p:nvPr/>
        </p:nvSpPr>
        <p:spPr>
          <a:xfrm>
            <a:off x="2210764" y="520172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输入二级标题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520815"/>
            <a:ext cx="121913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建设学科特色鲜明、国内知名的学院型大学附属医院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endParaRPr lang="en-US" altLang="zh-CN" sz="160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表格 30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/>
                        <a:t>输入一级标题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845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2" name="组合 31"/>
          <p:cNvGrpSpPr/>
          <p:nvPr userDrawn="1"/>
        </p:nvGrpSpPr>
        <p:grpSpPr>
          <a:xfrm>
            <a:off x="0" y="2854447"/>
            <a:ext cx="1691680" cy="788186"/>
            <a:chOff x="0" y="1272662"/>
            <a:chExt cx="1691680" cy="788186"/>
          </a:xfrm>
        </p:grpSpPr>
        <p:sp>
          <p:nvSpPr>
            <p:cNvPr id="33" name="矩形 32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007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输入一级标题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等腰三角形 33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4" name="图片 3" descr="logo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795" y="101600"/>
            <a:ext cx="1100455" cy="1076960"/>
          </a:xfrm>
          <a:prstGeom prst="rect">
            <a:avLst/>
          </a:prstGeom>
        </p:spPr>
      </p:pic>
      <p:sp>
        <p:nvSpPr>
          <p:cNvPr id="65" name="稻壳儿-白木香6"/>
          <p:cNvSpPr txBox="1"/>
          <p:nvPr/>
        </p:nvSpPr>
        <p:spPr>
          <a:xfrm>
            <a:off x="2210764" y="520172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输入二级标题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520815"/>
            <a:ext cx="121913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建设学科特色鲜明、国内知名的学院型大学附属医院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endParaRPr lang="en-US" altLang="zh-CN" sz="160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表格 30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/>
                        <a:t>输入一级标题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845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2" name="组合 31"/>
          <p:cNvGrpSpPr/>
          <p:nvPr userDrawn="1"/>
        </p:nvGrpSpPr>
        <p:grpSpPr>
          <a:xfrm>
            <a:off x="0" y="2854447"/>
            <a:ext cx="1691680" cy="788186"/>
            <a:chOff x="0" y="1272662"/>
            <a:chExt cx="1691680" cy="788186"/>
          </a:xfrm>
        </p:grpSpPr>
        <p:sp>
          <p:nvSpPr>
            <p:cNvPr id="33" name="矩形 32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007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输入一级标题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等腰三角形 33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4" name="图片 3" descr="logo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795" y="101600"/>
            <a:ext cx="1100455" cy="1076960"/>
          </a:xfrm>
          <a:prstGeom prst="rect">
            <a:avLst/>
          </a:prstGeom>
        </p:spPr>
      </p:pic>
      <p:sp>
        <p:nvSpPr>
          <p:cNvPr id="65" name="稻壳儿-白木香6"/>
          <p:cNvSpPr txBox="1"/>
          <p:nvPr/>
        </p:nvSpPr>
        <p:spPr>
          <a:xfrm>
            <a:off x="2210764" y="520172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输入二级标题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6520815"/>
            <a:ext cx="121913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建设学科特色鲜明、国内知名的学院型大学附属医院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endParaRPr lang="en-US" altLang="zh-CN" sz="160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表格 30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/>
                        <a:t>输入一级标题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845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2" name="组合 31"/>
          <p:cNvGrpSpPr/>
          <p:nvPr userDrawn="1"/>
        </p:nvGrpSpPr>
        <p:grpSpPr>
          <a:xfrm>
            <a:off x="0" y="3643752"/>
            <a:ext cx="1691680" cy="788186"/>
            <a:chOff x="0" y="1272662"/>
            <a:chExt cx="1691680" cy="788186"/>
          </a:xfrm>
        </p:grpSpPr>
        <p:sp>
          <p:nvSpPr>
            <p:cNvPr id="33" name="矩形 32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007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输入一级标题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等腰三角形 33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4" name="图片 3" descr="logo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795" y="101600"/>
            <a:ext cx="1100455" cy="1076960"/>
          </a:xfrm>
          <a:prstGeom prst="rect">
            <a:avLst/>
          </a:prstGeom>
        </p:spPr>
      </p:pic>
      <p:sp>
        <p:nvSpPr>
          <p:cNvPr id="65" name="稻壳儿-白木香6"/>
          <p:cNvSpPr txBox="1"/>
          <p:nvPr/>
        </p:nvSpPr>
        <p:spPr>
          <a:xfrm>
            <a:off x="2210764" y="520172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输入二级标题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6520815"/>
            <a:ext cx="121913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建设学科特色鲜明、国内知名的学院型大学附属医院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endParaRPr lang="en-US" altLang="zh-CN" sz="160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907704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表格 30"/>
          <p:cNvGraphicFramePr>
            <a:graphicFrameLocks noGrp="1"/>
          </p:cNvGraphicFramePr>
          <p:nvPr userDrawn="1"/>
        </p:nvGraphicFramePr>
        <p:xfrm>
          <a:off x="0" y="1268760"/>
          <a:ext cx="1691680" cy="396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/>
                        <a:t>输入一级标题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845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输入一级标题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2" name="组合 31"/>
          <p:cNvGrpSpPr/>
          <p:nvPr userDrawn="1"/>
        </p:nvGrpSpPr>
        <p:grpSpPr>
          <a:xfrm>
            <a:off x="0" y="4440677"/>
            <a:ext cx="1691680" cy="788186"/>
            <a:chOff x="0" y="1272662"/>
            <a:chExt cx="1691680" cy="788186"/>
          </a:xfrm>
        </p:grpSpPr>
        <p:sp>
          <p:nvSpPr>
            <p:cNvPr id="33" name="矩形 32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007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输入一级标题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等腰三角形 33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4" name="图片 3" descr="logo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795" y="101600"/>
            <a:ext cx="1100455" cy="1076960"/>
          </a:xfrm>
          <a:prstGeom prst="rect">
            <a:avLst/>
          </a:prstGeom>
        </p:spPr>
      </p:pic>
      <p:sp>
        <p:nvSpPr>
          <p:cNvPr id="65" name="稻壳儿-白木香6"/>
          <p:cNvSpPr txBox="1"/>
          <p:nvPr/>
        </p:nvSpPr>
        <p:spPr>
          <a:xfrm>
            <a:off x="2210764" y="520172"/>
            <a:ext cx="2926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输入二级标题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6520815"/>
            <a:ext cx="121913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建设学科特色鲜明、国内知名的学院型大学附属医院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 </a:t>
            </a:r>
            <a:r>
              <a:rPr lang="en-US" altLang="zh-CN" sz="1600">
                <a:solidFill>
                  <a:schemeClr val="bg1">
                    <a:lumMod val="6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★</a:t>
            </a:r>
            <a:endParaRPr lang="en-US" altLang="zh-CN" sz="1600">
              <a:solidFill>
                <a:schemeClr val="bg1">
                  <a:lumMod val="6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2_Office 主题​​">
  <a:themeElements>
    <a:clrScheme name="自定义 7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14955"/>
      </a:accent1>
      <a:accent2>
        <a:srgbClr val="64708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601</Words>
  <Application>WPS 演示</Application>
  <PresentationFormat>宽屏</PresentationFormat>
  <Paragraphs>118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华文细黑</vt:lpstr>
      <vt:lpstr>Wingdings</vt:lpstr>
      <vt:lpstr>华文行楷</vt:lpstr>
      <vt:lpstr>等线</vt:lpstr>
      <vt:lpstr>Arial Unicode MS</vt:lpstr>
      <vt:lpstr>等线 Light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liz</cp:lastModifiedBy>
  <cp:revision>190</cp:revision>
  <dcterms:created xsi:type="dcterms:W3CDTF">2019-06-19T02:08:00Z</dcterms:created>
  <dcterms:modified xsi:type="dcterms:W3CDTF">2022-04-29T08:54:30Z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145C27F8FEDA43B8810849FED9964E27</vt:lpwstr>
  </property>
</Properties>
</file>